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1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57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Repeating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3250" y="2898648"/>
            <a:ext cx="2968625" cy="1828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@</a:t>
            </a:r>
            <a:r>
              <a:rPr lang="en-US" sz="1200" dirty="0"/>
              <a:t>Manufactures({</a:t>
            </a:r>
          </a:p>
          <a:p>
            <a:r>
              <a:rPr lang="en-US" sz="1200" dirty="0"/>
              <a:t>@Manufacturer(name ="BMW"),</a:t>
            </a:r>
          </a:p>
          <a:p>
            <a:r>
              <a:rPr lang="en-US" sz="1200" dirty="0"/>
              <a:t>@Manufacturer(name = "Range Rover")</a:t>
            </a:r>
          </a:p>
          <a:p>
            <a:r>
              <a:rPr lang="en-US" sz="1200" dirty="0"/>
              <a:t>})</a:t>
            </a:r>
          </a:p>
          <a:p>
            <a:r>
              <a:rPr lang="en-US" sz="1200" dirty="0"/>
              <a:t>public class Car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//code goes in here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476875" y="3203448"/>
            <a:ext cx="2968625" cy="1371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@Manufacturer(name = "BMW")</a:t>
            </a:r>
          </a:p>
          <a:p>
            <a:r>
              <a:rPr lang="en-US" sz="1200" dirty="0"/>
              <a:t>@Manufacturer(name= "Range Rover")</a:t>
            </a:r>
          </a:p>
          <a:p>
            <a:r>
              <a:rPr lang="en-US" sz="1200" dirty="0"/>
              <a:t>public class </a:t>
            </a:r>
            <a:r>
              <a:rPr lang="en-US" sz="1200" dirty="0" smtClean="0"/>
              <a:t>Car</a:t>
            </a:r>
          </a:p>
          <a:p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 smtClean="0"/>
              <a:t>     //</a:t>
            </a:r>
            <a:r>
              <a:rPr lang="en-US" sz="1200" dirty="0"/>
              <a:t>code goes in here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Equal 8"/>
          <p:cNvSpPr/>
          <p:nvPr/>
        </p:nvSpPr>
        <p:spPr>
          <a:xfrm>
            <a:off x="4057650" y="3584448"/>
            <a:ext cx="914400" cy="68580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55575" y="803148"/>
            <a:ext cx="3349627" cy="1527048"/>
          </a:xfrm>
          <a:prstGeom prst="wedgeRoundRectCallout">
            <a:avLst>
              <a:gd name="adj1" fmla="val -619"/>
              <a:gd name="adj2" fmla="val 93305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Prior to Java8, it was forbidden to declare more than one annotation of the same type to the same location of a code.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Prior to Java8, to have a repeated annotation, will have to group them in a container annotation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810000" y="803148"/>
            <a:ext cx="5105400" cy="1831848"/>
          </a:xfrm>
          <a:prstGeom prst="wedgeRoundRectCallout">
            <a:avLst>
              <a:gd name="adj1" fmla="val 7794"/>
              <a:gd name="adj2" fmla="val 85529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Java8 introduces the repeating annotation. This means same annotations can be repeated as much as you want at same locations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With Java8 repeating annotations, it gives us the flexibility to write the same thing without any container </a:t>
            </a:r>
            <a:r>
              <a:rPr lang="en-US" sz="1200" dirty="0" smtClean="0"/>
              <a:t>annotation.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Though the container annotation was not used here, the Java compiler this time around takes responsibility for wrapping the two annotations into a container.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80392</TotalTime>
  <Words>147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8287</cp:revision>
  <dcterms:created xsi:type="dcterms:W3CDTF">2006-08-16T00:00:00Z</dcterms:created>
  <dcterms:modified xsi:type="dcterms:W3CDTF">2017-02-01T08:43:55Z</dcterms:modified>
</cp:coreProperties>
</file>