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Core Stream 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564228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628" y="2514600"/>
            <a:ext cx="1901825" cy="2286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filter()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map()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sorted()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64628" y="2514600"/>
            <a:ext cx="1901825" cy="2286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forEach</a:t>
            </a:r>
            <a:r>
              <a:rPr lang="en-US" b="1" dirty="0" smtClean="0"/>
              <a:t>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collect()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match()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count()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reduce()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85653" y="2514600"/>
            <a:ext cx="1901825" cy="2286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anyMatch()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findFirst()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0453" y="2133600"/>
            <a:ext cx="17394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Intermediate </a:t>
            </a:r>
            <a:r>
              <a:rPr lang="en-US" sz="1200" dirty="0" smtClean="0"/>
              <a:t>operations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0346" y="2129223"/>
            <a:ext cx="14634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Terminal operations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9506" y="2133600"/>
            <a:ext cx="169411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Short-circuit operations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59428" y="1062850"/>
            <a:ext cx="2587625" cy="776935"/>
          </a:xfrm>
          <a:prstGeom prst="wedgeRoundRectCallout">
            <a:avLst>
              <a:gd name="adj1" fmla="val -9422"/>
              <a:gd name="adj2" fmla="val 919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Intermediate operations return the stream itself so you can chain multiple method calls in a row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458240" y="991070"/>
            <a:ext cx="2587625" cy="776935"/>
          </a:xfrm>
          <a:prstGeom prst="wedgeRoundRectCallout">
            <a:avLst>
              <a:gd name="adj1" fmla="val -9422"/>
              <a:gd name="adj2" fmla="val 919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Terminal operations return a result of a certain type instead of again a Stream.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172200" y="312738"/>
            <a:ext cx="2892425" cy="1455267"/>
          </a:xfrm>
          <a:prstGeom prst="wedgeRoundRectCallout">
            <a:avLst>
              <a:gd name="adj1" fmla="val 3750"/>
              <a:gd name="adj2" fmla="val 78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Though, stream operations are performed on all elements inside a collection satisfying a predicate, It is often desired to break the operation whenever a matching element is encountered during iteration. In external iteration, you will do with if-else block. In internal iteration, there are certain methods you can use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80166</TotalTime>
  <Words>120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8304</cp:revision>
  <dcterms:created xsi:type="dcterms:W3CDTF">2006-08-16T00:00:00Z</dcterms:created>
  <dcterms:modified xsi:type="dcterms:W3CDTF">2017-04-17T08:56:12Z</dcterms:modified>
</cp:coreProperties>
</file>