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32" r:id="rId2"/>
    <p:sldId id="433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066799"/>
            <a:ext cx="4029075" cy="3133725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505200" y="9951"/>
            <a:ext cx="1752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Method References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029200" y="1524000"/>
            <a:ext cx="3886200" cy="2362200"/>
          </a:xfrm>
          <a:prstGeom prst="wedgeRoundRectCallout">
            <a:avLst>
              <a:gd name="adj1" fmla="val -84558"/>
              <a:gd name="adj2" fmla="val 31758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Java provides a new feature called method reference in Java 8.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Method </a:t>
            </a:r>
            <a:r>
              <a:rPr lang="en-US" sz="1200" dirty="0"/>
              <a:t>reference is used to refer method of functional interface. It is compact and easy form of lambda expression.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Each </a:t>
            </a:r>
            <a:r>
              <a:rPr lang="en-US" sz="1200" dirty="0"/>
              <a:t>time when you are using lambda expression to just referring a method, you can replace your lambda expression with method reference.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505200" y="9951"/>
            <a:ext cx="1752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Method References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62100" y="2094725"/>
            <a:ext cx="6172200" cy="1143000"/>
          </a:xfrm>
          <a:prstGeom prst="rect">
            <a:avLst/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lang="en-US" sz="1200" dirty="0" smtClean="0"/>
          </a:p>
          <a:p>
            <a:r>
              <a:rPr lang="en-US" sz="1200" dirty="0"/>
              <a:t>There are four types of method references</a:t>
            </a:r>
            <a:r>
              <a:rPr lang="en-US" sz="1200" dirty="0" smtClean="0"/>
              <a:t>:</a:t>
            </a:r>
            <a:br>
              <a:rPr lang="en-US" sz="1200" dirty="0" smtClean="0"/>
            </a:br>
            <a:endParaRPr lang="en-US" sz="12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smtClean="0"/>
              <a:t>Reference </a:t>
            </a:r>
            <a:r>
              <a:rPr lang="en-US" sz="1200" dirty="0"/>
              <a:t>to a static method.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Reference to an instance method of a particular object.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Reference to an instance method of an arbitrary object of a particular type.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Reference to a constructor.</a:t>
            </a:r>
          </a:p>
          <a:p>
            <a:pPr marL="342900" indent="-342900" algn="ctr">
              <a:buFont typeface="+mj-lt"/>
              <a:buAutoNum type="arabicPeriod"/>
            </a:pP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476566" y="1655026"/>
            <a:ext cx="1962268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Types of Method References</a:t>
            </a:r>
          </a:p>
        </p:txBody>
      </p:sp>
    </p:spTree>
    <p:extLst>
      <p:ext uri="{BB962C8B-B14F-4D97-AF65-F5344CB8AC3E}">
        <p14:creationId xmlns:p14="http://schemas.microsoft.com/office/powerpoint/2010/main" val="280283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80041</TotalTime>
  <Words>77</Words>
  <Application>Microsoft Office PowerPoint</Application>
  <PresentationFormat>Custom</PresentationFormat>
  <Paragraphs>16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8263</cp:revision>
  <dcterms:created xsi:type="dcterms:W3CDTF">2006-08-16T00:00:00Z</dcterms:created>
  <dcterms:modified xsi:type="dcterms:W3CDTF">2017-03-09T06:17:33Z</dcterms:modified>
</cp:coreProperties>
</file>