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6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 </a:t>
            </a:r>
            <a:r>
              <a:rPr lang="en-US" sz="1200" dirty="0" smtClean="0"/>
              <a:t>Sleep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110538" cy="148546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609725" y="1019949"/>
            <a:ext cx="60960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sleep() method of Thread class is used to sleep a thread for the specified amount of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79034</TotalTime>
  <Words>23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7808</cp:revision>
  <dcterms:created xsi:type="dcterms:W3CDTF">2006-08-16T00:00:00Z</dcterms:created>
  <dcterms:modified xsi:type="dcterms:W3CDTF">2016-11-07T10:59:45Z</dcterms:modified>
</cp:coreProperties>
</file>