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Daemon thread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56071"/>
              </p:ext>
            </p:extLst>
          </p:nvPr>
        </p:nvGraphicFramePr>
        <p:xfrm>
          <a:off x="298450" y="1676400"/>
          <a:ext cx="8636000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3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Daemon thread  Vs. Non Daemon thread [User thread]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JVM doesn't wait for any daemon thread to finish before existing.</a:t>
                      </a:r>
                    </a:p>
                    <a:p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JVM wait for any non-daemon thread[User thread] to finish before existing.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Daemon Thread are treated differently than User Thread when JVM terminates, finally blocks are not called, Stacks are not unwounded and JVM just exits.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79091</TotalTime>
  <Words>66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7843</cp:revision>
  <dcterms:created xsi:type="dcterms:W3CDTF">2006-08-16T00:00:00Z</dcterms:created>
  <dcterms:modified xsi:type="dcterms:W3CDTF">2016-11-14T08:15:50Z</dcterms:modified>
</cp:coreProperties>
</file>