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6" r:id="rId2"/>
    <p:sldId id="427" r:id="rId3"/>
    <p:sldId id="428" r:id="rId4"/>
    <p:sldId id="42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Interrupts in Thread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038600" y="1162050"/>
            <a:ext cx="5029200" cy="3276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014747" y="1695449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489485" y="1695450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248220" y="1495425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2075" y="3571872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17987" y="360997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83923" y="3433373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endCxn id="5" idx="36"/>
          </p:cNvCxnSpPr>
          <p:nvPr/>
        </p:nvCxnSpPr>
        <p:spPr>
          <a:xfrm flipV="1">
            <a:off x="2985922" y="2990849"/>
            <a:ext cx="2181225" cy="542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716459">
            <a:off x="3367595" y="2985407"/>
            <a:ext cx="8349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interrupt()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55575" y="533400"/>
            <a:ext cx="3725861" cy="1985962"/>
          </a:xfrm>
          <a:prstGeom prst="wedgeRectCallout">
            <a:avLst>
              <a:gd name="adj1" fmla="val 47424"/>
              <a:gd name="adj2" fmla="val 7662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i="1" dirty="0"/>
              <a:t>interrupt</a:t>
            </a:r>
            <a:r>
              <a:rPr lang="en-US" sz="1200" dirty="0"/>
              <a:t> is an indication to a thread that it should stop what it is doing and do something else.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It's </a:t>
            </a:r>
            <a:r>
              <a:rPr lang="en-US" sz="1200" dirty="0"/>
              <a:t>up to the programmer to decide exactly how a thread responds to an interrupt, but it is very common for the thread to terminate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thread sends an interrupt by invoking </a:t>
            </a:r>
            <a:r>
              <a:rPr lang="en-US" sz="1200" b="1" dirty="0" smtClean="0">
                <a:solidFill>
                  <a:srgbClr val="002060"/>
                </a:solidFill>
              </a:rPr>
              <a:t>interrupt() </a:t>
            </a:r>
            <a:r>
              <a:rPr lang="en-US" sz="1200" dirty="0"/>
              <a:t>on the Thread object for the thread to be interrupted.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Interrupts in Thread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3" y="990600"/>
            <a:ext cx="3414712" cy="34407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4133850" y="2514600"/>
            <a:ext cx="4876800" cy="1916730"/>
          </a:xfrm>
          <a:prstGeom prst="wedgeRoundRectCallout">
            <a:avLst>
              <a:gd name="adj1" fmla="val -98906"/>
              <a:gd name="adj2" fmla="val 1663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How does a thread support its own interruption? </a:t>
            </a: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r>
              <a:rPr lang="en-US" sz="1200" dirty="0" smtClean="0"/>
              <a:t>	This </a:t>
            </a:r>
            <a:r>
              <a:rPr lang="en-US" sz="1200" dirty="0"/>
              <a:t>depends on what it's currently doing. If the thread is </a:t>
            </a:r>
            <a:r>
              <a:rPr lang="en-US" sz="1200" dirty="0" smtClean="0"/>
              <a:t>   frequently </a:t>
            </a:r>
            <a:r>
              <a:rPr lang="en-US" sz="1200" dirty="0"/>
              <a:t>invoking methods that throw </a:t>
            </a:r>
            <a:r>
              <a:rPr lang="en-US" sz="1200" dirty="0"/>
              <a:t>InterruptedException</a:t>
            </a:r>
            <a:r>
              <a:rPr lang="en-US" sz="1200" dirty="0"/>
              <a:t>, it simply returns from the </a:t>
            </a:r>
            <a:r>
              <a:rPr lang="en-US" sz="1200" dirty="0"/>
              <a:t>run</a:t>
            </a:r>
            <a:r>
              <a:rPr lang="en-US" sz="1200" dirty="0"/>
              <a:t> method after it catches that </a:t>
            </a:r>
            <a:r>
              <a:rPr lang="en-US" sz="1200" dirty="0" smtClean="0"/>
              <a:t>exception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Many methods that throw </a:t>
            </a:r>
            <a:r>
              <a:rPr lang="en-US" sz="1200" dirty="0"/>
              <a:t>InterruptedException</a:t>
            </a:r>
            <a:r>
              <a:rPr lang="en-US" sz="1200" dirty="0"/>
              <a:t>, such as </a:t>
            </a:r>
            <a:r>
              <a:rPr lang="en-US" sz="1200" dirty="0"/>
              <a:t>sleep</a:t>
            </a:r>
            <a:r>
              <a:rPr lang="en-US" sz="1200" dirty="0"/>
              <a:t>, are designed to cancel their current operation and return immediately when an interrupt is received.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35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Interrupts in Thread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42975"/>
            <a:ext cx="3962400" cy="1247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572000" y="781050"/>
            <a:ext cx="4495800" cy="1752600"/>
          </a:xfrm>
          <a:prstGeom prst="wedgeRoundRectCallout">
            <a:avLst>
              <a:gd name="adj1" fmla="val -70093"/>
              <a:gd name="adj2" fmla="val -286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What if a thread goes a long time without invoking a method that throws </a:t>
            </a:r>
            <a:r>
              <a:rPr lang="en-US" sz="1200" b="1" dirty="0"/>
              <a:t>InterruptedException</a:t>
            </a:r>
            <a:r>
              <a:rPr lang="en-US" sz="1200" b="1" dirty="0"/>
              <a:t>?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Then </a:t>
            </a:r>
            <a:r>
              <a:rPr lang="en-US" sz="1200" dirty="0"/>
              <a:t>it must periodically invoke </a:t>
            </a:r>
            <a:r>
              <a:rPr lang="en-US" sz="1200" b="1" dirty="0" smtClean="0"/>
              <a:t>Thread.interrupted()</a:t>
            </a:r>
            <a:r>
              <a:rPr lang="en-US" sz="1200" dirty="0" smtClean="0"/>
              <a:t>, </a:t>
            </a:r>
            <a:r>
              <a:rPr lang="en-US" sz="1200" dirty="0"/>
              <a:t>which returns </a:t>
            </a:r>
            <a:r>
              <a:rPr lang="en-US" sz="1200" dirty="0"/>
              <a:t>true</a:t>
            </a:r>
            <a:r>
              <a:rPr lang="en-US" sz="1200" dirty="0"/>
              <a:t> if an interrupt has been received.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simple example, the code simply tests for the interrupt and exits the thread if one has been received. 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7600"/>
            <a:ext cx="3124200" cy="6762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962400" y="3657600"/>
            <a:ext cx="4495800" cy="676276"/>
          </a:xfrm>
          <a:prstGeom prst="wedgeRoundRectCallout">
            <a:avLst>
              <a:gd name="adj1" fmla="val -70093"/>
              <a:gd name="adj2" fmla="val -286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more complex applications, it might make more sense to throw an </a:t>
            </a:r>
            <a:r>
              <a:rPr lang="en-US" sz="1200" dirty="0" smtClean="0"/>
              <a:t>InterruptedException.</a:t>
            </a:r>
            <a:r>
              <a:rPr lang="en-US" sz="1200" dirty="0"/>
              <a:t> This allows interrupt handling code to be centralized in a </a:t>
            </a:r>
            <a:r>
              <a:rPr lang="en-US" sz="1200" dirty="0"/>
              <a:t>catch</a:t>
            </a:r>
            <a:r>
              <a:rPr lang="en-US" sz="1200" dirty="0"/>
              <a:t> clause.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47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Interrupts in Thread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309562" y="800100"/>
            <a:ext cx="8683625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interrupt mechanism is implemented using an internal flag known as the </a:t>
            </a:r>
            <a:r>
              <a:rPr lang="en-US" sz="1200" b="1" i="1" dirty="0"/>
              <a:t>interrupt status</a:t>
            </a:r>
            <a:r>
              <a:rPr lang="en-US" sz="1200" dirty="0"/>
              <a:t>. Invoking </a:t>
            </a:r>
            <a:r>
              <a:rPr lang="en-US" sz="1200" b="1" dirty="0" smtClean="0"/>
              <a:t>Thread.interrupt()</a:t>
            </a:r>
            <a:r>
              <a:rPr lang="en-US" sz="1200" dirty="0"/>
              <a:t> sets this flag. When a thread checks for an interrupt by invoking the static method </a:t>
            </a:r>
            <a:r>
              <a:rPr lang="en-US" sz="1200" b="1" dirty="0" smtClean="0"/>
              <a:t>Thread.interrupted()</a:t>
            </a:r>
            <a:r>
              <a:rPr lang="en-US" sz="1200" dirty="0" smtClean="0"/>
              <a:t>, </a:t>
            </a:r>
            <a:r>
              <a:rPr lang="en-US" sz="1200" dirty="0"/>
              <a:t>interrupt status is cleared. The non-static</a:t>
            </a:r>
            <a:r>
              <a:rPr lang="en-US" sz="1200" b="1" dirty="0"/>
              <a:t> </a:t>
            </a:r>
            <a:r>
              <a:rPr lang="en-US" sz="1200" b="1" dirty="0" smtClean="0"/>
              <a:t>isInterrupted()</a:t>
            </a:r>
            <a:r>
              <a:rPr lang="en-US" sz="1200" dirty="0"/>
              <a:t> method, which is used by one thread to query the interrupt status of another, does not change the interrupt status flag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By convention, any method that exits by throwing an InterruptedException clears </a:t>
            </a:r>
            <a:r>
              <a:rPr lang="en-US" sz="1200" b="1" dirty="0"/>
              <a:t>interrupt status </a:t>
            </a:r>
            <a:r>
              <a:rPr lang="en-US" sz="1200" dirty="0"/>
              <a:t>when it does so. However, it's always possible that interrupt status will immediately be set again, by another thread invoking </a:t>
            </a:r>
            <a:r>
              <a:rPr lang="en-US" sz="1200" b="1" dirty="0" smtClean="0"/>
              <a:t>interrupt()</a:t>
            </a:r>
            <a:r>
              <a:rPr lang="en-US" sz="1200" dirty="0" smtClean="0"/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573903" y="424249"/>
            <a:ext cx="176009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Interrupt Status </a:t>
            </a:r>
            <a:r>
              <a:rPr lang="en-US" sz="1200" dirty="0" smtClean="0"/>
              <a:t>Flag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2590800"/>
            <a:ext cx="74596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6" y="3705225"/>
            <a:ext cx="68310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2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79068</TotalTime>
  <Words>74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7835</cp:revision>
  <dcterms:created xsi:type="dcterms:W3CDTF">2006-08-16T00:00:00Z</dcterms:created>
  <dcterms:modified xsi:type="dcterms:W3CDTF">2016-11-10T07:50:50Z</dcterms:modified>
</cp:coreProperties>
</file>