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575" y="381000"/>
            <a:ext cx="5407025" cy="449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join() method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1"/>
            <a:ext cx="4724400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14601"/>
            <a:ext cx="4533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943600" y="3044953"/>
            <a:ext cx="2514600" cy="612648"/>
          </a:xfrm>
          <a:prstGeom prst="wedgeRoundRectCallout">
            <a:avLst>
              <a:gd name="adj1" fmla="val -198106"/>
              <a:gd name="adj2" fmla="val 609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join() method waits for a thread to </a:t>
            </a:r>
            <a:r>
              <a:rPr lang="en-US" sz="1200" dirty="0" smtClean="0"/>
              <a:t>die.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200"/>
            <a:ext cx="1529290" cy="228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562600" y="1524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6934200" y="914400"/>
            <a:ext cx="457200" cy="533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7391400" y="933450"/>
            <a:ext cx="1676400" cy="59055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After dnt1 [Thread-0] completes </a:t>
            </a:r>
            <a:r>
              <a:rPr lang="en-US" sz="800" dirty="0"/>
              <a:t>its task then </a:t>
            </a:r>
            <a:r>
              <a:rPr lang="en-US" sz="800" dirty="0" smtClean="0"/>
              <a:t>dnt2 [</a:t>
            </a:r>
            <a:r>
              <a:rPr lang="en-US" sz="800" dirty="0"/>
              <a:t>Thread-1</a:t>
            </a:r>
            <a:r>
              <a:rPr lang="en-US" sz="800" dirty="0" smtClean="0"/>
              <a:t>] and dnt3[</a:t>
            </a:r>
            <a:r>
              <a:rPr lang="en-US" sz="800" dirty="0"/>
              <a:t>Thread-2</a:t>
            </a:r>
            <a:r>
              <a:rPr lang="en-US" sz="800" dirty="0" smtClean="0"/>
              <a:t>] </a:t>
            </a:r>
            <a:r>
              <a:rPr lang="en-US" sz="800" dirty="0"/>
              <a:t>starts </a:t>
            </a:r>
            <a:r>
              <a:rPr lang="en-US" sz="800" dirty="0" smtClean="0"/>
              <a:t>executing.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join() method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600200"/>
            <a:ext cx="8350250" cy="13906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2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79061</TotalTime>
  <Words>40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7823</cp:revision>
  <dcterms:created xsi:type="dcterms:W3CDTF">2006-08-16T00:00:00Z</dcterms:created>
  <dcterms:modified xsi:type="dcterms:W3CDTF">2016-11-10T10:25:45Z</dcterms:modified>
</cp:coreProperties>
</file>