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9951"/>
            <a:ext cx="2362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References In Java 8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709737"/>
            <a:ext cx="1752600" cy="523875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ClassName </a:t>
            </a:r>
            <a:r>
              <a:rPr lang="en-US" sz="1400" i="1" dirty="0"/>
              <a:t>:: new</a:t>
            </a:r>
            <a:endParaRPr lang="en-US" sz="1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0375" y="719137"/>
            <a:ext cx="8455025" cy="612648"/>
          </a:xfrm>
          <a:prstGeom prst="wedgeRoundRectCallout">
            <a:avLst>
              <a:gd name="adj1" fmla="val -2732"/>
              <a:gd name="adj2" fmla="val 10914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Similar </a:t>
            </a:r>
            <a:r>
              <a:rPr lang="en-US" sz="1200" dirty="0"/>
              <a:t>to Method References, you can create references to the constructors. The only difference is in Constructor references the method name is "new". </a:t>
            </a:r>
            <a:r>
              <a:rPr lang="en-US" sz="1200" dirty="0" smtClean="0"/>
              <a:t>Below is the syntax.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07975" y="2895600"/>
            <a:ext cx="8607425" cy="1828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You may get a doubt that, if the class has multiple constructors which constructor the compiler refers ? The solution is simple , based on the context, the compiler refers the appropriate constructor.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For </a:t>
            </a:r>
            <a:r>
              <a:rPr lang="en-US" sz="1200" dirty="0"/>
              <a:t>example if you want to create a string from character array, the </a:t>
            </a:r>
            <a:r>
              <a:rPr lang="en-US" sz="1200" dirty="0" smtClean="0"/>
              <a:t>compiler refers </a:t>
            </a:r>
            <a:r>
              <a:rPr lang="en-US" sz="1200" dirty="0"/>
              <a:t>the string constructor which takes character </a:t>
            </a:r>
            <a:r>
              <a:rPr lang="en-US" sz="1200" dirty="0" smtClean="0"/>
              <a:t>array </a:t>
            </a:r>
            <a:r>
              <a:rPr lang="en-US" sz="1200" dirty="0"/>
              <a:t>as argument.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We </a:t>
            </a:r>
            <a:r>
              <a:rPr lang="en-US" sz="1200" dirty="0"/>
              <a:t>can assign a constructor reference to any functional interface which has a </a:t>
            </a:r>
            <a:r>
              <a:rPr lang="en-US" sz="1200" dirty="0" smtClean="0"/>
              <a:t>method </a:t>
            </a:r>
            <a:r>
              <a:rPr lang="en-US" sz="1200" dirty="0"/>
              <a:t>compatible with the constructor.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80081</TotalTime>
  <Words>72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8289</cp:revision>
  <dcterms:created xsi:type="dcterms:W3CDTF">2006-08-16T00:00:00Z</dcterms:created>
  <dcterms:modified xsi:type="dcterms:W3CDTF">2017-03-07T08:58:33Z</dcterms:modified>
</cp:coreProperties>
</file>