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26" r:id="rId2"/>
    <p:sldId id="427" r:id="rId3"/>
    <p:sldId id="428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42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10/21/2016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00450" y="9951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Multitasking </a:t>
            </a:r>
            <a:r>
              <a:rPr lang="en-US" sz="1200" dirty="0" smtClean="0"/>
              <a:t>in </a:t>
            </a:r>
            <a:r>
              <a:rPr lang="en-US" sz="1200" dirty="0"/>
              <a:t>Java</a:t>
            </a:r>
          </a:p>
        </p:txBody>
      </p:sp>
      <p:pic>
        <p:nvPicPr>
          <p:cNvPr id="2050" name="Picture 2" descr="Image result for talking eating with mobile phon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292" y="249049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talking caring child with mobile phone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892" y="2861965"/>
            <a:ext cx="2707500" cy="135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67392" y="1804690"/>
            <a:ext cx="1830116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Task1 - </a:t>
            </a:r>
            <a:r>
              <a:rPr lang="en-US" sz="1200" dirty="0"/>
              <a:t>S</a:t>
            </a:r>
            <a:r>
              <a:rPr lang="en-US" sz="1200" dirty="0" smtClean="0"/>
              <a:t>peaking </a:t>
            </a:r>
            <a:r>
              <a:rPr lang="en-US" sz="1200" dirty="0"/>
              <a:t>on </a:t>
            </a:r>
            <a:r>
              <a:rPr lang="en-US" sz="1200" dirty="0" smtClean="0"/>
              <a:t>phone</a:t>
            </a:r>
          </a:p>
          <a:p>
            <a:r>
              <a:rPr lang="en-US" sz="1200" dirty="0" smtClean="0"/>
              <a:t>Task2 – Eating the food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906584" y="1804690"/>
            <a:ext cx="1830116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Task1 - </a:t>
            </a:r>
            <a:r>
              <a:rPr lang="en-US" sz="1200" dirty="0"/>
              <a:t>S</a:t>
            </a:r>
            <a:r>
              <a:rPr lang="en-US" sz="1200" dirty="0" smtClean="0"/>
              <a:t>peaking </a:t>
            </a:r>
            <a:r>
              <a:rPr lang="en-US" sz="1200" dirty="0"/>
              <a:t>on </a:t>
            </a:r>
            <a:r>
              <a:rPr lang="en-US" sz="1200" dirty="0" smtClean="0"/>
              <a:t>phone</a:t>
            </a:r>
          </a:p>
          <a:p>
            <a:r>
              <a:rPr lang="en-US" sz="1200" dirty="0" smtClean="0"/>
              <a:t>Task2 – Playing with child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7975" y="457200"/>
            <a:ext cx="8607425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Handling multiple tasks is Multitasking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As humans, we are good at multitasking. Our brains are capable of shifting the priorities between these tasks and still be </a:t>
            </a:r>
            <a:r>
              <a:rPr lang="en-US" sz="1200" dirty="0" smtClean="0"/>
              <a:t>able </a:t>
            </a:r>
            <a:r>
              <a:rPr lang="en-US" sz="1200" dirty="0"/>
              <a:t>to perform all of them together with ease</a:t>
            </a:r>
            <a:r>
              <a:rPr lang="en-US" sz="1200" dirty="0" smtClean="0"/>
              <a:t>.</a:t>
            </a:r>
            <a:r>
              <a:rPr lang="en-US" sz="1200" dirty="0"/>
              <a:t> In the same fashion, computers are designed to perform multiple operations in parallel so that different PROCESSES can execute in the system.  </a:t>
            </a:r>
            <a:r>
              <a:rPr lang="en-US" sz="1200" dirty="0" smtClean="0"/>
              <a:t>For example we </a:t>
            </a:r>
            <a:r>
              <a:rPr lang="en-US" sz="1200" dirty="0"/>
              <a:t>are able to play the music in our computer and still be able to work on a document.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4819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00450" y="9951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Multithreading in Java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7975" y="457200"/>
            <a:ext cx="8607425" cy="15696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Multithreading in Java gives the ability to execute code by different threads to perform tasks in parallel or as a separate task without waiting for other to complete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Computer games are the best examples of the </a:t>
            </a:r>
            <a:r>
              <a:rPr lang="en-US" sz="1200" b="1" dirty="0"/>
              <a:t>Multithreading</a:t>
            </a:r>
            <a:r>
              <a:rPr lang="en-US" sz="1200" dirty="0"/>
              <a:t> concept. The ability to make different objects act on a platform is enabled with the concept of </a:t>
            </a:r>
            <a:r>
              <a:rPr lang="en-US" sz="1200" b="1" dirty="0"/>
              <a:t>Multithreading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Road Rash – you can see that there are different bike compete with you which are driven by the computer – They are nothing but threads running in the game application.</a:t>
            </a:r>
            <a:endParaRPr lang="en-US" sz="1200" dirty="0"/>
          </a:p>
        </p:txBody>
      </p:sp>
      <p:pic>
        <p:nvPicPr>
          <p:cNvPr id="1026" name="Picture 2" descr="Image result for road ras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667000"/>
            <a:ext cx="2590800" cy="162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omputer games mar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975" y="2667000"/>
            <a:ext cx="2438400" cy="162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97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434068" y="1180470"/>
            <a:ext cx="6614319" cy="204946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7389147" y="480971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00450" y="9951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Multithreading in Java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60375" y="48815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6" name="Picture 4" descr="Image result for zip fi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575" y="1304055"/>
            <a:ext cx="1084263" cy="108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zip fi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400" y="1342155"/>
            <a:ext cx="1084263" cy="108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 result for zip fi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718" y="1342155"/>
            <a:ext cx="1084263" cy="108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Image result for zip fi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000" y="1304054"/>
            <a:ext cx="1084263" cy="108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867530" y="2507659"/>
            <a:ext cx="444352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1GB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8045955" y="2560248"/>
            <a:ext cx="635110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100MB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251212" y="2552275"/>
            <a:ext cx="635110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500MB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292976" y="2535459"/>
            <a:ext cx="635110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200MB</a:t>
            </a:r>
            <a:endParaRPr lang="en-US" sz="1200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343" y="2829274"/>
            <a:ext cx="466725" cy="1905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369" y="2829274"/>
            <a:ext cx="466725" cy="1986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708" y="2901973"/>
            <a:ext cx="466725" cy="1958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853" y="2829274"/>
            <a:ext cx="466725" cy="1941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341148" y="4677281"/>
            <a:ext cx="218470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Download all four files parallelly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205468" y="3881327"/>
            <a:ext cx="700385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Thread1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3810133" y="3895227"/>
            <a:ext cx="700385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Thread2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5676423" y="3895227"/>
            <a:ext cx="700385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Thread3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7345570" y="3895227"/>
            <a:ext cx="700385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Thread4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217113" y="476673"/>
            <a:ext cx="8698287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Consider, we have a </a:t>
            </a:r>
            <a:r>
              <a:rPr lang="en-US" sz="1200" dirty="0" smtClean="0"/>
              <a:t>method </a:t>
            </a:r>
            <a:r>
              <a:rPr lang="en-US" sz="1200" b="1" dirty="0" smtClean="0"/>
              <a:t>“downloadFile”</a:t>
            </a:r>
            <a:r>
              <a:rPr lang="en-US" sz="1200" dirty="0" smtClean="0"/>
              <a:t> </a:t>
            </a:r>
            <a:r>
              <a:rPr lang="en-US" sz="1200" dirty="0"/>
              <a:t>which helps in downloading the files when you give the </a:t>
            </a:r>
            <a:r>
              <a:rPr lang="en-US" sz="1200" dirty="0" smtClean="0"/>
              <a:t>URL, Using Multithreading we can download the multiple files parallelly using multiple threads calling the </a:t>
            </a:r>
            <a:r>
              <a:rPr lang="en-US" sz="1200" b="1" dirty="0"/>
              <a:t>“downloadFile” </a:t>
            </a:r>
            <a:r>
              <a:rPr lang="en-US" sz="1200" dirty="0" smtClean="0"/>
              <a:t>method parallelly.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82399" y="1762125"/>
            <a:ext cx="2161169" cy="11079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Public File dowloadFile(String URL)</a:t>
            </a:r>
          </a:p>
          <a:p>
            <a:r>
              <a:rPr lang="en-US" sz="1100" dirty="0" smtClean="0"/>
              <a:t>{</a:t>
            </a:r>
          </a:p>
          <a:p>
            <a:r>
              <a:rPr lang="en-US" sz="1100" dirty="0" smtClean="0"/>
              <a:t>    //Code to download the file</a:t>
            </a:r>
          </a:p>
          <a:p>
            <a:endParaRPr lang="en-US" sz="1100" dirty="0"/>
          </a:p>
          <a:p>
            <a:r>
              <a:rPr lang="en-US" sz="1100" dirty="0" smtClean="0"/>
              <a:t>     return file;	</a:t>
            </a:r>
            <a:r>
              <a:rPr lang="en-US" sz="1100" dirty="0"/>
              <a:t>	</a:t>
            </a:r>
            <a:endParaRPr lang="en-US" sz="1100" dirty="0" smtClean="0"/>
          </a:p>
          <a:p>
            <a:r>
              <a:rPr lang="en-US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166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78940</TotalTime>
  <Words>202</Words>
  <Application>Microsoft Office PowerPoint</Application>
  <PresentationFormat>Custom</PresentationFormat>
  <Paragraphs>34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7773</cp:revision>
  <dcterms:created xsi:type="dcterms:W3CDTF">2006-08-16T00:00:00Z</dcterms:created>
  <dcterms:modified xsi:type="dcterms:W3CDTF">2016-10-21T13:34:56Z</dcterms:modified>
</cp:coreProperties>
</file>