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4"/>
  </p:notesMasterIdLst>
  <p:sldIdLst>
    <p:sldId id="432" r:id="rId2"/>
    <p:sldId id="433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66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3/13/2017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2895600" y="9951"/>
            <a:ext cx="3733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 Method </a:t>
            </a:r>
            <a:r>
              <a:rPr lang="en-US" sz="1200" dirty="0" smtClean="0"/>
              <a:t>References - </a:t>
            </a:r>
            <a:r>
              <a:rPr lang="en-US" sz="1200" dirty="0"/>
              <a:t>R</a:t>
            </a:r>
            <a:r>
              <a:rPr lang="en-US" sz="1200" dirty="0" smtClean="0"/>
              <a:t>eferring </a:t>
            </a:r>
            <a:r>
              <a:rPr lang="en-US" sz="1200" dirty="0"/>
              <a:t>non-static methods</a:t>
            </a:r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734060" y="2880241"/>
            <a:ext cx="4056880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containingObject::instanceMethodName </a:t>
            </a:r>
            <a:endParaRPr lang="en-US" dirty="0"/>
          </a:p>
        </p:txBody>
      </p:sp>
      <p:sp>
        <p:nvSpPr>
          <p:cNvPr id="16" name="Rounded Rectangular Callout 15"/>
          <p:cNvSpPr/>
          <p:nvPr/>
        </p:nvSpPr>
        <p:spPr>
          <a:xfrm>
            <a:off x="1981200" y="1638300"/>
            <a:ext cx="4953000" cy="495300"/>
          </a:xfrm>
          <a:prstGeom prst="wedgeRoundRectCallout">
            <a:avLst>
              <a:gd name="adj1" fmla="val 13989"/>
              <a:gd name="adj2" fmla="val 200000"/>
              <a:gd name="adj3" fmla="val 16667"/>
            </a:avLst>
          </a:prstGeom>
          <a:ln w="31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smtClean="0"/>
              <a:t>Like </a:t>
            </a:r>
            <a:r>
              <a:rPr lang="en-US" sz="1200" dirty="0"/>
              <a:t>static methods, </a:t>
            </a:r>
            <a:r>
              <a:rPr lang="en-US" sz="1200" dirty="0" smtClean="0"/>
              <a:t>We </a:t>
            </a:r>
            <a:r>
              <a:rPr lang="en-US" sz="1200" dirty="0"/>
              <a:t>can refer instance methods </a:t>
            </a:r>
            <a:r>
              <a:rPr lang="en-US" sz="1200" dirty="0" smtClean="0"/>
              <a:t>also. Below is the syntax.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724223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833437"/>
            <a:ext cx="4513135" cy="3824288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2895600" y="9951"/>
            <a:ext cx="3733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 Method </a:t>
            </a:r>
            <a:r>
              <a:rPr lang="en-US" sz="1200" dirty="0" smtClean="0"/>
              <a:t>References - </a:t>
            </a:r>
            <a:r>
              <a:rPr lang="en-US" sz="1200" dirty="0"/>
              <a:t>R</a:t>
            </a:r>
            <a:r>
              <a:rPr lang="en-US" sz="1200" dirty="0" smtClean="0"/>
              <a:t>eferring </a:t>
            </a:r>
            <a:r>
              <a:rPr lang="en-US" sz="1200" dirty="0"/>
              <a:t>non-static methods</a:t>
            </a:r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cxnSp>
        <p:nvCxnSpPr>
          <p:cNvPr id="8" name="Elbow Connector 7"/>
          <p:cNvCxnSpPr/>
          <p:nvPr/>
        </p:nvCxnSpPr>
        <p:spPr>
          <a:xfrm rot="10800000">
            <a:off x="3535365" y="2110455"/>
            <a:ext cx="526254" cy="520826"/>
          </a:xfrm>
          <a:prstGeom prst="bentConnector3">
            <a:avLst>
              <a:gd name="adj1" fmla="val -67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Callout 19"/>
          <p:cNvSpPr/>
          <p:nvPr/>
        </p:nvSpPr>
        <p:spPr>
          <a:xfrm>
            <a:off x="4183062" y="1748695"/>
            <a:ext cx="1076325" cy="612648"/>
          </a:xfrm>
          <a:prstGeom prst="wedgeEllipseCallout">
            <a:avLst>
              <a:gd name="adj1" fmla="val -59845"/>
              <a:gd name="adj2" fmla="val 43843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Referring</a:t>
            </a:r>
            <a:endParaRPr lang="en-US" sz="1050" dirty="0"/>
          </a:p>
        </p:txBody>
      </p:sp>
      <p:cxnSp>
        <p:nvCxnSpPr>
          <p:cNvPr id="27" name="Elbow Connector 26"/>
          <p:cNvCxnSpPr/>
          <p:nvPr/>
        </p:nvCxnSpPr>
        <p:spPr>
          <a:xfrm rot="16200000" flipV="1">
            <a:off x="4150916" y="2777727"/>
            <a:ext cx="1140620" cy="107632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8753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80056</TotalTime>
  <Words>36</Words>
  <Application>Microsoft Office PowerPoint</Application>
  <PresentationFormat>Custom</PresentationFormat>
  <Paragraphs>7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8286</cp:revision>
  <dcterms:created xsi:type="dcterms:W3CDTF">2006-08-16T00:00:00Z</dcterms:created>
  <dcterms:modified xsi:type="dcterms:W3CDTF">2017-03-13T07:02:21Z</dcterms:modified>
</cp:coreProperties>
</file>