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54841" y="35739"/>
            <a:ext cx="255559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How to set the file permission in 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336550" y="838200"/>
            <a:ext cx="8607425" cy="369331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In Java, file permissions are very OS specific: *nix , NTFS (windows) and FAT/FAT32, all have different kind of file permissions. Java comes with some generic file permission to deal with it.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Check </a:t>
            </a:r>
            <a:r>
              <a:rPr lang="en-US" sz="1200" b="1" dirty="0"/>
              <a:t>if the file permission allow</a:t>
            </a:r>
            <a:r>
              <a:rPr lang="en-US" sz="1200" dirty="0"/>
              <a:t> 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file.canExecute(); – return true, file is executable; false is not.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file.canWrite(); – return true, file is writable; false is not.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file.canRead(); – return true, file is readable; false is not.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Set </a:t>
            </a:r>
            <a:r>
              <a:rPr lang="en-US" sz="1200" b="1" dirty="0"/>
              <a:t>the file permission</a:t>
            </a:r>
            <a:r>
              <a:rPr lang="en-US" sz="1200" dirty="0"/>
              <a:t> 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 smtClean="0"/>
              <a:t>file.setExecutable(boolean </a:t>
            </a:r>
            <a:r>
              <a:rPr lang="en-US" sz="1200" dirty="0"/>
              <a:t>executable</a:t>
            </a:r>
            <a:r>
              <a:rPr lang="en-US" sz="1200" dirty="0" smtClean="0"/>
              <a:t>); </a:t>
            </a:r>
            <a:r>
              <a:rPr lang="en-US" sz="1200" dirty="0"/>
              <a:t>– true, allow execute operations; false to disallow it.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 smtClean="0"/>
              <a:t>file.setReadable(boolean </a:t>
            </a:r>
            <a:r>
              <a:rPr lang="en-US" sz="1200" dirty="0"/>
              <a:t>readable</a:t>
            </a:r>
            <a:r>
              <a:rPr lang="en-US" sz="1200" dirty="0" smtClean="0"/>
              <a:t>); </a:t>
            </a:r>
            <a:r>
              <a:rPr lang="en-US" sz="1200" dirty="0"/>
              <a:t>– true, allow read operations; false to disallow it.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 smtClean="0"/>
              <a:t>file.setWritable(boolean </a:t>
            </a:r>
            <a:r>
              <a:rPr lang="en-US" sz="1200" dirty="0"/>
              <a:t>writable</a:t>
            </a:r>
            <a:r>
              <a:rPr lang="en-US" sz="1200" dirty="0" smtClean="0"/>
              <a:t>); </a:t>
            </a:r>
            <a:r>
              <a:rPr lang="en-US" sz="1200" dirty="0"/>
              <a:t>– true, allow write operations; false to disallow it.</a:t>
            </a:r>
          </a:p>
          <a:p>
            <a:endParaRPr lang="en-US" sz="1200" dirty="0" smtClean="0"/>
          </a:p>
          <a:p>
            <a:r>
              <a:rPr lang="en-US" sz="1200" dirty="0" smtClean="0"/>
              <a:t>In </a:t>
            </a:r>
            <a:r>
              <a:rPr lang="en-US" sz="1200" dirty="0"/>
              <a:t>*nix system, </a:t>
            </a:r>
            <a:r>
              <a:rPr lang="en-US" sz="1200" dirty="0" smtClean="0"/>
              <a:t>we</a:t>
            </a:r>
            <a:r>
              <a:rPr lang="en-US" sz="1200" dirty="0" smtClean="0"/>
              <a:t> </a:t>
            </a:r>
            <a:r>
              <a:rPr lang="en-US" sz="1200" dirty="0"/>
              <a:t>may need to configure more specifies about file permission, e.g set a 777 permission for a file or directory, however, Java IO classes do not have ready method for it, but </a:t>
            </a:r>
            <a:r>
              <a:rPr lang="en-US" sz="1200" dirty="0" smtClean="0"/>
              <a:t>we</a:t>
            </a:r>
            <a:r>
              <a:rPr lang="en-US" sz="1200" dirty="0" smtClean="0"/>
              <a:t> </a:t>
            </a:r>
            <a:r>
              <a:rPr lang="en-US" sz="1200" dirty="0"/>
              <a:t>can use the following </a:t>
            </a:r>
            <a:r>
              <a:rPr lang="en-US" sz="1200" dirty="0" smtClean="0"/>
              <a:t>workaround 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C00000"/>
                </a:solidFill>
              </a:rPr>
              <a:t>Runtime.getRuntime().exec("chmod 777 file");</a:t>
            </a:r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78355</TotalTime>
  <Words>55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7628</cp:revision>
  <dcterms:created xsi:type="dcterms:W3CDTF">2006-08-16T00:00:00Z</dcterms:created>
  <dcterms:modified xsi:type="dcterms:W3CDTF">2016-10-04T10:47:02Z</dcterms:modified>
</cp:coreProperties>
</file>