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Processes and Threads</a:t>
            </a:r>
          </a:p>
        </p:txBody>
      </p:sp>
      <p:pic>
        <p:nvPicPr>
          <p:cNvPr id="3074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7075" y="3200399"/>
            <a:ext cx="21304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process with two threads of </a:t>
            </a:r>
            <a:endParaRPr lang="en-US" sz="1200" dirty="0" smtClean="0"/>
          </a:p>
          <a:p>
            <a:r>
              <a:rPr lang="en-US" sz="1200" dirty="0" smtClean="0"/>
              <a:t>execution</a:t>
            </a:r>
            <a:r>
              <a:rPr lang="en-US" sz="1200" dirty="0"/>
              <a:t>, running on a single </a:t>
            </a:r>
            <a:endParaRPr lang="en-US" sz="1200" dirty="0" smtClean="0"/>
          </a:p>
          <a:p>
            <a:r>
              <a:rPr lang="en-US" sz="1200" dirty="0" smtClean="0"/>
              <a:t>Processor.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381000"/>
            <a:ext cx="5334000" cy="4495800"/>
          </a:xfrm>
          <a:prstGeom prst="wedgeRoundRectCallout">
            <a:avLst>
              <a:gd name="adj1" fmla="val -73100"/>
              <a:gd name="adj2" fmla="val -19432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</a:rPr>
              <a:t>Single Application running in OS  is a process. A process can have multiple threads.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</a:rPr>
              <a:t>Spell checker in Microsoft word application </a:t>
            </a:r>
            <a:r>
              <a:rPr lang="en-US" sz="1200" dirty="0" smtClean="0">
                <a:solidFill>
                  <a:schemeClr val="tx1"/>
                </a:solidFill>
              </a:rPr>
              <a:t>can be considered as a Thread and Microsoft word application is a process.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Microsoft </a:t>
            </a:r>
            <a:r>
              <a:rPr lang="en-US" sz="1200" dirty="0" smtClean="0">
                <a:solidFill>
                  <a:schemeClr val="tx1"/>
                </a:solidFill>
              </a:rPr>
              <a:t>w</a:t>
            </a:r>
            <a:r>
              <a:rPr lang="en-US" sz="1200" dirty="0" smtClean="0"/>
              <a:t>ord </a:t>
            </a:r>
            <a:r>
              <a:rPr lang="en-US" sz="1200" dirty="0"/>
              <a:t>application, It is a single process and when you type in word, a spell checker will keep working in the background to correct your words, this job can be considered as a thread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Java application</a:t>
            </a:r>
            <a:r>
              <a:rPr lang="en-US" sz="1200" dirty="0"/>
              <a:t> running in a system is a process and can have multiple threads inside </a:t>
            </a:r>
            <a:r>
              <a:rPr lang="en-US" sz="1200" dirty="0" smtClean="0"/>
              <a:t>it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dirty="0"/>
              <a:t>thread is nothing but a thread of execution which executes the code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use java class – your main method  starts getting executed – It means that the JVM is creating a thread to start executing the code in main method and we call this method as Main thread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the Operating System which schedules the threads to be processed by the Processor. So the scheduling behavior is dependent on the OS. Again there is a Thread Scheduler inside JVM which coordinates with OS scheduler.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78816</TotalTime>
  <Words>95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7746</cp:revision>
  <dcterms:created xsi:type="dcterms:W3CDTF">2006-08-16T00:00:00Z</dcterms:created>
  <dcterms:modified xsi:type="dcterms:W3CDTF">2016-10-21T08:19:12Z</dcterms:modified>
</cp:coreProperties>
</file>