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32"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4/28/2017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505200" y="2780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8 </a:t>
            </a:r>
            <a:r>
              <a:rPr lang="en-US" sz="1200" dirty="0"/>
              <a:t>Streams </a:t>
            </a:r>
            <a:r>
              <a:rPr lang="en-US" sz="1200" dirty="0" smtClean="0"/>
              <a:t>vs. Collections</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le 5"/>
          <p:cNvSpPr/>
          <p:nvPr/>
        </p:nvSpPr>
        <p:spPr>
          <a:xfrm>
            <a:off x="155575" y="914400"/>
            <a:ext cx="8759825" cy="35052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r>
              <a:rPr lang="en-US" sz="1200" dirty="0" smtClean="0"/>
              <a:t>Collections </a:t>
            </a:r>
            <a:r>
              <a:rPr lang="en-US" sz="1200" dirty="0"/>
              <a:t>efficiently manage and allow access to elements whereas Streams do not allow direct manipulation or access to elements. Streams are computed using intermediate and terminal operation that creates new stream. </a:t>
            </a:r>
            <a:endParaRPr lang="en-US" sz="1200" dirty="0" smtClean="0"/>
          </a:p>
          <a:p>
            <a:pPr marL="228600" indent="-228600">
              <a:buFont typeface="Wingdings" pitchFamily="2" charset="2"/>
              <a:buChar char="ü"/>
            </a:pPr>
            <a:endParaRPr lang="en-US" sz="1200" dirty="0" smtClean="0"/>
          </a:p>
          <a:p>
            <a:pPr marL="228600" indent="-228600">
              <a:buFont typeface="Wingdings" pitchFamily="2" charset="2"/>
              <a:buChar char="ü"/>
            </a:pPr>
            <a:r>
              <a:rPr lang="en-US" sz="1200" dirty="0"/>
              <a:t>Streams do not store data. They only allow passing the elements through a computational pipeline. The sources of elements in stream are array, list and map. </a:t>
            </a:r>
            <a:endParaRPr lang="en-US" sz="1200" dirty="0" smtClean="0"/>
          </a:p>
          <a:p>
            <a:pPr marL="228600" indent="-228600">
              <a:buFont typeface="Wingdings" pitchFamily="2" charset="2"/>
              <a:buChar char="ü"/>
            </a:pPr>
            <a:endParaRPr lang="en-US" sz="1200" dirty="0" smtClean="0"/>
          </a:p>
          <a:p>
            <a:pPr marL="228600" indent="-228600">
              <a:buFont typeface="Wingdings" pitchFamily="2" charset="2"/>
              <a:buChar char="ü"/>
            </a:pPr>
            <a:r>
              <a:rPr lang="en-US" sz="1200" dirty="0"/>
              <a:t>Streams are functional in nature. The function is applied on each element of the stream and produces the result but the source elements are not modified. </a:t>
            </a:r>
            <a:endParaRPr lang="en-US" sz="1200" dirty="0" smtClean="0"/>
          </a:p>
          <a:p>
            <a:pPr marL="228600" indent="-228600">
              <a:buFont typeface="Wingdings" pitchFamily="2" charset="2"/>
              <a:buChar char="ü"/>
            </a:pPr>
            <a:endParaRPr lang="en-US" sz="1200" dirty="0" smtClean="0"/>
          </a:p>
          <a:p>
            <a:pPr marL="228600" indent="-228600">
              <a:buFont typeface="Wingdings" pitchFamily="2" charset="2"/>
              <a:buChar char="ü"/>
            </a:pPr>
            <a:r>
              <a:rPr lang="en-US" sz="1200" dirty="0" smtClean="0"/>
              <a:t>Stream </a:t>
            </a:r>
            <a:r>
              <a:rPr lang="en-US" sz="1200" dirty="0"/>
              <a:t>operations are always divided into intermediate operations and terminal operations. Intermediate operations are always lazy. </a:t>
            </a: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r>
              <a:rPr lang="en-US" sz="1200" dirty="0"/>
              <a:t>Streams are unbounded whereas collections can have finite size. The infinite elements can be computed within finite time using streams. </a:t>
            </a: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r>
              <a:rPr lang="en-US" sz="1200" dirty="0"/>
              <a:t>While computation the elements of stream are visited only once during life. The elements can be revisited in another instance of stream which will be the output of computation on previous stream instance.</a:t>
            </a:r>
            <a:r>
              <a:rPr lang="en-US" sz="1200" dirty="0"/>
              <a:t/>
            </a:r>
            <a:br>
              <a:rPr lang="en-US" sz="1200" dirty="0"/>
            </a:b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endParaRPr lang="en-US" sz="1200" dirty="0"/>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80278</TotalTime>
  <Words>40</Words>
  <Application>Microsoft Office PowerPoint</Application>
  <PresentationFormat>Custom</PresentationFormat>
  <Paragraphs>39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8367</cp:revision>
  <dcterms:created xsi:type="dcterms:W3CDTF">2006-08-16T00:00:00Z</dcterms:created>
  <dcterms:modified xsi:type="dcterms:W3CDTF">2017-04-28T07:09:00Z</dcterms:modified>
</cp:coreProperties>
</file>