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Parallel and Sequential Stream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5575" y="1066800"/>
            <a:ext cx="8836025" cy="3124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Java 8 streams can be computed in parallel and sequential way.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Sequential </a:t>
            </a:r>
            <a:r>
              <a:rPr lang="en-US" sz="1100" dirty="0"/>
              <a:t>computation is performed one by one in an order. In parallel processing computations are processed simultaneously. 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To work with parallel and sequential stream, we need to instantiate stream as parallel and sequential and after that both will be same in coding</a:t>
            </a:r>
            <a:r>
              <a:rPr lang="en-US" sz="1100" dirty="0" smtClean="0"/>
              <a:t>.</a:t>
            </a:r>
            <a:r>
              <a:rPr lang="en-US" sz="1100" dirty="0"/>
              <a:t> We can instantiate stream as follows.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400" dirty="0">
                <a:solidFill>
                  <a:srgbClr val="C00000"/>
                </a:solidFill>
              </a:rPr>
              <a:t>List&lt;String&gt; list = Arrays.asList("A", "B", "C"); </a:t>
            </a:r>
            <a:endParaRPr lang="en-US" sz="1400" dirty="0" smtClean="0">
              <a:solidFill>
                <a:srgbClr val="C00000"/>
              </a:solidFill>
            </a:endParaRPr>
          </a:p>
          <a:p>
            <a:r>
              <a:rPr lang="en-US" sz="1400" dirty="0" smtClean="0">
                <a:solidFill>
                  <a:srgbClr val="C00000"/>
                </a:solidFill>
              </a:rPr>
              <a:t>    list.stream</a:t>
            </a:r>
            <a:r>
              <a:rPr lang="en-US" sz="1400" dirty="0">
                <a:solidFill>
                  <a:srgbClr val="C00000"/>
                </a:solidFill>
              </a:rPr>
              <a:t>(); //Sequential Stream </a:t>
            </a:r>
            <a:endParaRPr lang="en-US" sz="1400" dirty="0" smtClean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   list.parallelStream</a:t>
            </a:r>
            <a:r>
              <a:rPr lang="en-US" sz="1400" dirty="0">
                <a:solidFill>
                  <a:srgbClr val="C00000"/>
                </a:solidFill>
              </a:rPr>
              <a:t>(); //Parallel stream </a:t>
            </a:r>
            <a:r>
              <a:rPr lang="en-US" sz="1400" smtClean="0"/>
              <a:t/>
            </a:r>
            <a:br>
              <a:rPr lang="en-US" sz="1400" smtClean="0"/>
            </a:b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>
                <a:solidFill>
                  <a:srgbClr val="C00000"/>
                </a:solidFill>
              </a:rPr>
              <a:t>Collection</a:t>
            </a:r>
            <a:r>
              <a:rPr lang="en-US" sz="1100" dirty="0"/>
              <a:t> has also introduced new methods </a:t>
            </a:r>
            <a:r>
              <a:rPr lang="en-US" sz="1100" dirty="0" smtClean="0"/>
              <a:t>i.e.</a:t>
            </a:r>
            <a:r>
              <a:rPr lang="en-US" sz="1100" dirty="0"/>
              <a:t> </a:t>
            </a:r>
            <a:r>
              <a:rPr lang="en-US" sz="1100" b="1" dirty="0">
                <a:solidFill>
                  <a:srgbClr val="C00000"/>
                </a:solidFill>
              </a:rPr>
              <a:t>Collection.stream()</a:t>
            </a:r>
            <a:r>
              <a:rPr lang="en-US" sz="1100" b="1" dirty="0">
                <a:solidFill>
                  <a:srgbClr val="C00000"/>
                </a:solidFill>
              </a:rPr>
              <a:t> </a:t>
            </a:r>
            <a:r>
              <a:rPr lang="en-US" sz="1100" dirty="0"/>
              <a:t>and </a:t>
            </a:r>
            <a:r>
              <a:rPr lang="en-US" sz="1100" b="1" dirty="0">
                <a:solidFill>
                  <a:srgbClr val="C00000"/>
                </a:solidFill>
              </a:rPr>
              <a:t>Collection.parallelStream()</a:t>
            </a:r>
            <a:r>
              <a:rPr lang="en-US" sz="1100" dirty="0"/>
              <a:t> that is used to obtain sequential and parallel streams in our code.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80290</TotalTime>
  <Words>36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8373</cp:revision>
  <dcterms:created xsi:type="dcterms:W3CDTF">2006-08-16T00:00:00Z</dcterms:created>
  <dcterms:modified xsi:type="dcterms:W3CDTF">2017-04-28T07:24:12Z</dcterms:modified>
</cp:coreProperties>
</file>