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6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5638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352800" y="9951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Can we start a thread </a:t>
            </a:r>
            <a:r>
              <a:rPr lang="en-US" sz="1200" dirty="0" smtClean="0"/>
              <a:t>twice?</a:t>
            </a:r>
            <a:endParaRPr lang="en-US" sz="12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867400" y="1676400"/>
            <a:ext cx="3124200" cy="1447800"/>
          </a:xfrm>
          <a:prstGeom prst="wedgeRoundRectCallout">
            <a:avLst>
              <a:gd name="adj1" fmla="val -152069"/>
              <a:gd name="adj2" fmla="val -33598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We can’t start a thread twice. </a:t>
            </a:r>
            <a:r>
              <a:rPr lang="en-US" sz="1200" dirty="0"/>
              <a:t>After starting a thread, it can never be started again. If you does so, </a:t>
            </a:r>
            <a:r>
              <a:rPr lang="en-US" sz="1200" dirty="0" smtClean="0"/>
              <a:t>an</a:t>
            </a:r>
            <a:r>
              <a:rPr lang="en-US" sz="1200" dirty="0"/>
              <a:t> </a:t>
            </a:r>
            <a:r>
              <a:rPr lang="en-US" sz="1200" b="1" i="1" dirty="0">
                <a:solidFill>
                  <a:srgbClr val="FF0000"/>
                </a:solidFill>
              </a:rPr>
              <a:t>IllegalThreadStateException</a:t>
            </a:r>
            <a:r>
              <a:rPr lang="en-US" sz="1200" dirty="0"/>
              <a:t> is thrown. In such case, thread will run once but for second time, it will throw exception.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81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79038</TotalTime>
  <Words>33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7814</cp:revision>
  <dcterms:created xsi:type="dcterms:W3CDTF">2006-08-16T00:00:00Z</dcterms:created>
  <dcterms:modified xsi:type="dcterms:W3CDTF">2016-11-08T08:28:42Z</dcterms:modified>
</cp:coreProperties>
</file>