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9951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Regex Character classes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063356"/>
              </p:ext>
            </p:extLst>
          </p:nvPr>
        </p:nvGraphicFramePr>
        <p:xfrm>
          <a:off x="612772" y="685800"/>
          <a:ext cx="8150227" cy="37338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14524"/>
                <a:gridCol w="5435703"/>
              </a:tblGrid>
              <a:tr h="51087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Character Class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14300" marR="114300" marT="114300" marB="114300"/>
                </a:tc>
              </a:tr>
              <a:tr h="46041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effectLst/>
                        </a:rPr>
                        <a:t>[</a:t>
                      </a:r>
                      <a:r>
                        <a:rPr lang="en-US" sz="1200" dirty="0" err="1">
                          <a:effectLst/>
                        </a:rPr>
                        <a:t>abc</a:t>
                      </a:r>
                      <a:r>
                        <a:rPr lang="en-US" sz="1200" dirty="0">
                          <a:effectLst/>
                        </a:rPr>
                        <a:t>]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aseline="0" dirty="0" smtClean="0">
                          <a:effectLst/>
                        </a:rPr>
                        <a:t>a or </a:t>
                      </a:r>
                      <a:r>
                        <a:rPr lang="en-US" sz="1200" dirty="0" smtClean="0">
                          <a:effectLst/>
                        </a:rPr>
                        <a:t>b</a:t>
                      </a:r>
                      <a:r>
                        <a:rPr lang="en-US" sz="1200" dirty="0">
                          <a:effectLst/>
                        </a:rPr>
                        <a:t>, or c (simple class)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6200" marR="76200" marT="76200" marB="76200"/>
                </a:tc>
              </a:tr>
              <a:tr h="46041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effectLst/>
                        </a:rPr>
                        <a:t>[^abc]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effectLst/>
                        </a:rPr>
                        <a:t>Any character except a, b, or c (negation)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6200" marR="76200" marT="76200" marB="76200"/>
                </a:tc>
              </a:tr>
              <a:tr h="46041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effectLst/>
                        </a:rPr>
                        <a:t>[a-zA-Z]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effectLst/>
                        </a:rPr>
                        <a:t>a through z or A through Z, inclusive (range)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6200" marR="76200" marT="76200" marB="76200"/>
                </a:tc>
              </a:tr>
              <a:tr h="46041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effectLst/>
                        </a:rPr>
                        <a:t>[a-d[m-p]]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effectLst/>
                        </a:rPr>
                        <a:t>a through d, or m through p: [a-dm-p] (union)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6200" marR="76200" marT="76200" marB="76200"/>
                </a:tc>
              </a:tr>
              <a:tr h="46041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effectLst/>
                        </a:rPr>
                        <a:t>[a-z&amp;&amp;[def]]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effectLst/>
                        </a:rPr>
                        <a:t>d, e, or f (intersection)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6200" marR="76200" marT="76200" marB="76200"/>
                </a:tc>
              </a:tr>
              <a:tr h="46041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effectLst/>
                        </a:rPr>
                        <a:t>[a-z&amp;&amp;[^bc]]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effectLst/>
                        </a:rPr>
                        <a:t>a through z, except for b and c: [ad-z] (subtraction)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6200" marR="76200" marT="76200" marB="76200"/>
                </a:tc>
              </a:tr>
              <a:tr h="46041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effectLst/>
                        </a:rPr>
                        <a:t>[a-z&amp;&amp;[^m-p]]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effectLst/>
                        </a:rPr>
                        <a:t>a through z, and not m through p: [a-</a:t>
                      </a:r>
                      <a:r>
                        <a:rPr lang="en-US" sz="1200" dirty="0" err="1">
                          <a:effectLst/>
                        </a:rPr>
                        <a:t>lq</a:t>
                      </a:r>
                      <a:r>
                        <a:rPr lang="en-US" sz="1200" dirty="0">
                          <a:effectLst/>
                        </a:rPr>
                        <a:t>-z](subtraction)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80119</TotalTime>
  <Words>123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8316</cp:revision>
  <dcterms:created xsi:type="dcterms:W3CDTF">2006-08-16T00:00:00Z</dcterms:created>
  <dcterms:modified xsi:type="dcterms:W3CDTF">2017-07-26T08:47:29Z</dcterms:modified>
</cp:coreProperties>
</file>