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3"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3/24/2017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9951"/>
            <a:ext cx="1143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Stream</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Rounded Rectangle 6"/>
          <p:cNvSpPr/>
          <p:nvPr/>
        </p:nvSpPr>
        <p:spPr>
          <a:xfrm>
            <a:off x="155575" y="465138"/>
            <a:ext cx="8836025" cy="4411662"/>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A </a:t>
            </a:r>
            <a:r>
              <a:rPr lang="en-US" sz="1200" dirty="0"/>
              <a:t>Stream </a:t>
            </a:r>
            <a:r>
              <a:rPr lang="en-US" sz="1200" b="1" dirty="0"/>
              <a:t>is</a:t>
            </a:r>
            <a:r>
              <a:rPr lang="en-US" sz="1200" dirty="0"/>
              <a:t> a pipeline of functions </a:t>
            </a:r>
            <a:r>
              <a:rPr lang="en-US" sz="1200" dirty="0" smtClean="0"/>
              <a:t>or operations that </a:t>
            </a:r>
            <a:r>
              <a:rPr lang="en-US" sz="1200" dirty="0"/>
              <a:t>can be </a:t>
            </a:r>
            <a:r>
              <a:rPr lang="en-US" sz="1200" dirty="0" smtClean="0"/>
              <a:t>evaluated.</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Streams </a:t>
            </a:r>
            <a:r>
              <a:rPr lang="en-US" sz="1200" b="1" dirty="0"/>
              <a:t>can</a:t>
            </a:r>
            <a:r>
              <a:rPr lang="en-US" sz="1200" dirty="0"/>
              <a:t> transform </a:t>
            </a:r>
            <a:r>
              <a:rPr lang="en-US" sz="1200" dirty="0" smtClean="0"/>
              <a:t>data</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a:t>A Stream is not a data </a:t>
            </a:r>
            <a:r>
              <a:rPr lang="en-US" sz="1200" b="1" dirty="0" smtClean="0"/>
              <a:t>structure : </a:t>
            </a:r>
            <a:r>
              <a:rPr lang="en-US" sz="1200" dirty="0" smtClean="0"/>
              <a:t>We </a:t>
            </a:r>
            <a:r>
              <a:rPr lang="en-US" sz="1200" dirty="0"/>
              <a:t>can often create a stream from collections to apply a number of functions on a data structure, but a stream itself is not a data structure</a:t>
            </a:r>
            <a:r>
              <a:rPr lang="en-US" sz="1200" dirty="0" smtClean="0"/>
              <a:t>.</a:t>
            </a:r>
            <a:br>
              <a:rPr lang="en-US" sz="1200" dirty="0" smtClean="0"/>
            </a:br>
            <a:endParaRPr lang="en-US" sz="1200" dirty="0" smtClean="0"/>
          </a:p>
          <a:p>
            <a:pPr marL="171450" indent="-171450">
              <a:buFont typeface="Wingdings" pitchFamily="2" charset="2"/>
              <a:buChar char="ü"/>
            </a:pPr>
            <a:r>
              <a:rPr lang="en-US" sz="1200" b="1" dirty="0" smtClean="0"/>
              <a:t>Streams</a:t>
            </a:r>
            <a:r>
              <a:rPr lang="en-US" sz="1200" b="1" dirty="0"/>
              <a:t> cannot mutate </a:t>
            </a:r>
            <a:r>
              <a:rPr lang="en-US" sz="1200" b="1" dirty="0" smtClean="0"/>
              <a:t>data:  </a:t>
            </a:r>
            <a:r>
              <a:rPr lang="en-US" sz="1200" dirty="0"/>
              <a:t>A stream can be composed of multiple functions that create a pipeline that data that flows through. This data cannot be mutated. That is to say the original data structure doesn’t change. However the data can be transformed and later stored in another data structure or perhaps consumed by another operation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stream is a pipeline of functions, or operations. These operations can either be classed as an </a:t>
            </a:r>
            <a:r>
              <a:rPr lang="en-US" sz="1200" b="1" dirty="0">
                <a:solidFill>
                  <a:srgbClr val="C00000"/>
                </a:solidFill>
              </a:rPr>
              <a:t>intermediate </a:t>
            </a:r>
            <a:r>
              <a:rPr lang="en-US" sz="1200" b="1" dirty="0" smtClean="0">
                <a:solidFill>
                  <a:srgbClr val="C00000"/>
                </a:solidFill>
              </a:rPr>
              <a:t>operation[</a:t>
            </a:r>
            <a:r>
              <a:rPr lang="en-US" sz="1200" b="1" dirty="0">
                <a:solidFill>
                  <a:srgbClr val="C00000"/>
                </a:solidFill>
              </a:rPr>
              <a:t>filter , map , distinct</a:t>
            </a:r>
            <a:r>
              <a:rPr lang="en-US" sz="1200" b="1" dirty="0" smtClean="0">
                <a:solidFill>
                  <a:srgbClr val="C00000"/>
                </a:solidFill>
              </a:rPr>
              <a:t>] </a:t>
            </a:r>
            <a:r>
              <a:rPr lang="en-US" sz="1200" dirty="0"/>
              <a:t>or a </a:t>
            </a:r>
            <a:r>
              <a:rPr lang="en-US" sz="1200" b="1" dirty="0">
                <a:solidFill>
                  <a:srgbClr val="C00000"/>
                </a:solidFill>
              </a:rPr>
              <a:t>terminal </a:t>
            </a:r>
            <a:r>
              <a:rPr lang="en-US" sz="1200" b="1" dirty="0" smtClean="0">
                <a:solidFill>
                  <a:srgbClr val="C00000"/>
                </a:solidFill>
              </a:rPr>
              <a:t>operation[reduce,</a:t>
            </a:r>
            <a:r>
              <a:rPr lang="en-US" sz="1200" b="1" dirty="0">
                <a:solidFill>
                  <a:srgbClr val="C00000"/>
                </a:solidFill>
              </a:rPr>
              <a:t> </a:t>
            </a:r>
            <a:r>
              <a:rPr lang="en-US" sz="1200" b="1" dirty="0" smtClean="0">
                <a:solidFill>
                  <a:srgbClr val="C00000"/>
                </a:solidFill>
              </a:rPr>
              <a:t>collect,</a:t>
            </a:r>
            <a:r>
              <a:rPr lang="en-US" sz="1200" b="1" dirty="0">
                <a:solidFill>
                  <a:srgbClr val="C00000"/>
                </a:solidFill>
              </a:rPr>
              <a:t> forEach</a:t>
            </a:r>
            <a:r>
              <a:rPr lang="en-US" sz="1200" b="1" dirty="0" smtClean="0">
                <a:solidFill>
                  <a:srgbClr val="C00000"/>
                </a:solidFill>
              </a:rPr>
              <a:t>].</a:t>
            </a:r>
            <a:r>
              <a:rPr lang="en-US" sz="1200" dirty="0" smtClean="0"/>
              <a:t/>
            </a:r>
            <a:br>
              <a:rPr lang="en-US" sz="1200" dirty="0" smtClean="0"/>
            </a:br>
            <a:r>
              <a:rPr lang="en-US" sz="1200" dirty="0" smtClean="0"/>
              <a:t/>
            </a:r>
            <a:br>
              <a:rPr lang="en-US" sz="1200" dirty="0" smtClean="0"/>
            </a:br>
            <a:r>
              <a:rPr lang="en-US" sz="1200" dirty="0" smtClean="0"/>
              <a:t>	</a:t>
            </a:r>
            <a:r>
              <a:rPr lang="en-US" sz="1200" dirty="0"/>
              <a:t> If an operation outputs another stream, to which you could apply a further operation, we call it an </a:t>
            </a:r>
            <a:r>
              <a:rPr lang="en-US" sz="1200" b="1" dirty="0">
                <a:solidFill>
                  <a:srgbClr val="C00000"/>
                </a:solidFill>
              </a:rPr>
              <a:t>intermediate</a:t>
            </a:r>
            <a:r>
              <a:rPr lang="en-US" sz="1200" dirty="0"/>
              <a:t> </a:t>
            </a:r>
            <a:r>
              <a:rPr lang="en-US" sz="1200" b="1" dirty="0" smtClean="0">
                <a:solidFill>
                  <a:srgbClr val="C00000"/>
                </a:solidFill>
              </a:rPr>
              <a:t>operation</a:t>
            </a:r>
            <a:r>
              <a:rPr lang="en-US" sz="1200" dirty="0" smtClean="0"/>
              <a:t>.</a:t>
            </a:r>
            <a:br>
              <a:rPr lang="en-US" sz="1200" dirty="0" smtClean="0"/>
            </a:br>
            <a:endParaRPr lang="en-US" sz="1200" dirty="0" smtClean="0"/>
          </a:p>
          <a:p>
            <a:r>
              <a:rPr lang="en-US" sz="1200" dirty="0"/>
              <a:t>	</a:t>
            </a:r>
            <a:r>
              <a:rPr lang="en-US" sz="1200" dirty="0" smtClean="0"/>
              <a:t> If </a:t>
            </a:r>
            <a:r>
              <a:rPr lang="en-US" sz="1200" dirty="0"/>
              <a:t>the operation outputs a concrete type or produces a side effect, it is a </a:t>
            </a:r>
            <a:r>
              <a:rPr lang="en-US" sz="1200" b="1" dirty="0">
                <a:solidFill>
                  <a:srgbClr val="C00000"/>
                </a:solidFill>
              </a:rPr>
              <a:t>terminal</a:t>
            </a:r>
            <a:r>
              <a:rPr lang="en-US" sz="1200" dirty="0"/>
              <a:t> type. A subsequent stream </a:t>
            </a:r>
            <a:r>
              <a:rPr lang="en-US" sz="1200" dirty="0" smtClean="0"/>
              <a:t>  </a:t>
            </a:r>
          </a:p>
          <a:p>
            <a:r>
              <a:rPr lang="en-US" sz="1200" dirty="0" smtClean="0"/>
              <a:t>       operation </a:t>
            </a:r>
            <a:r>
              <a:rPr lang="en-US" sz="1200" dirty="0"/>
              <a:t>cannot follow a </a:t>
            </a:r>
            <a:r>
              <a:rPr lang="en-US" sz="1200" b="1" dirty="0">
                <a:solidFill>
                  <a:srgbClr val="C00000"/>
                </a:solidFill>
              </a:rPr>
              <a:t>terminal</a:t>
            </a:r>
            <a:r>
              <a:rPr lang="en-US" sz="1200" dirty="0"/>
              <a:t> operation, obviously, as a stream is not returned by the </a:t>
            </a:r>
            <a:r>
              <a:rPr lang="en-US" sz="1200" b="1" dirty="0">
                <a:solidFill>
                  <a:srgbClr val="C00000"/>
                </a:solidFill>
              </a:rPr>
              <a:t>terminal</a:t>
            </a:r>
            <a:r>
              <a:rPr lang="en-US" sz="1200" dirty="0"/>
              <a:t> operation!</a:t>
            </a:r>
            <a:r>
              <a:rPr lang="en-US" sz="1200" dirty="0" smtClean="0"/>
              <a:t/>
            </a:r>
            <a:br>
              <a:rPr lang="en-US" sz="1200" dirty="0" smtClean="0"/>
            </a:br>
            <a:endParaRPr lang="en-US" sz="1200" dirty="0" smtClean="0"/>
          </a:p>
          <a:p>
            <a:endParaRPr lang="en-US" sz="1200" dirty="0" smtClean="0"/>
          </a:p>
          <a:p>
            <a:pPr marL="171450" indent="-171450">
              <a:buFont typeface="Wingdings" pitchFamily="2" charset="2"/>
              <a:buChar char="ü"/>
            </a:pPr>
            <a:endParaRPr lang="en-US" sz="1200" b="1" dirty="0"/>
          </a:p>
          <a:p>
            <a:r>
              <a:rPr lang="en-US" sz="1200" dirty="0"/>
              <a:t/>
            </a:r>
            <a:br>
              <a:rPr lang="en-US" sz="1200" dirty="0"/>
            </a:br>
            <a:endParaRPr lang="en-US" sz="1200" b="1" dirty="0"/>
          </a:p>
          <a:p>
            <a:pPr marL="171450" indent="-171450">
              <a:buFont typeface="Wingdings" pitchFamily="2" charset="2"/>
              <a:buChar char="ü"/>
            </a:pPr>
            <a:endParaRPr lang="en-US" sz="1200" dirty="0"/>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4109561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80095</TotalTime>
  <Words>5</Words>
  <Application>Microsoft Office PowerPoint</Application>
  <PresentationFormat>Custom</PresentationFormat>
  <Paragraphs>22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8306</cp:revision>
  <dcterms:created xsi:type="dcterms:W3CDTF">2006-08-16T00:00:00Z</dcterms:created>
  <dcterms:modified xsi:type="dcterms:W3CDTF">2017-03-24T06:49:45Z</dcterms:modified>
</cp:coreProperties>
</file>