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8527"/>
            <a:ext cx="83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Enum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5575" y="914400"/>
            <a:ext cx="8759825" cy="32004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b="1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Enum </a:t>
            </a:r>
            <a:r>
              <a:rPr lang="en-US" sz="1200" b="1" dirty="0"/>
              <a:t>in java</a:t>
            </a:r>
            <a:r>
              <a:rPr lang="en-US" sz="1200" dirty="0"/>
              <a:t> is a data type that contains fixed set of constants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It can be used for days of the week (SUNDAY, MONDAY, TUESDAY, WEDNESDAY, THURSDAY, FRIDAY and SATURDAY) , directions (NORTH, SOUTH, EAST and WEST) etc.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The java </a:t>
            </a:r>
            <a:r>
              <a:rPr lang="en-US" sz="1200" b="1" dirty="0"/>
              <a:t>enum</a:t>
            </a:r>
            <a:r>
              <a:rPr lang="en-US" sz="1200" dirty="0"/>
              <a:t> constants are static and final implicitly. It is available from JDK 1.5.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</a:t>
            </a:r>
            <a:r>
              <a:rPr lang="en-US" sz="1200" b="1" dirty="0"/>
              <a:t>Enums</a:t>
            </a:r>
            <a:r>
              <a:rPr lang="en-US" sz="1200" dirty="0"/>
              <a:t> can be thought of as classes that have fixed set of constants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Important points related to Enum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/>
              <a:t>enum</a:t>
            </a:r>
            <a:r>
              <a:rPr lang="en-US" sz="1200" dirty="0"/>
              <a:t> improves type safety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/>
              <a:t>enum</a:t>
            </a:r>
            <a:r>
              <a:rPr lang="en-US" sz="1200" dirty="0"/>
              <a:t> can be easily used in switch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/>
              <a:t>enum</a:t>
            </a:r>
            <a:r>
              <a:rPr lang="en-US" sz="1200" dirty="0"/>
              <a:t> can be traversed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 smtClean="0"/>
              <a:t>enum</a:t>
            </a:r>
            <a:r>
              <a:rPr lang="en-US" sz="1200" b="1" dirty="0" smtClean="0"/>
              <a:t> </a:t>
            </a:r>
            <a:r>
              <a:rPr lang="en-US" sz="1200" dirty="0" smtClean="0"/>
              <a:t>can </a:t>
            </a:r>
            <a:r>
              <a:rPr lang="en-US" sz="1200" dirty="0"/>
              <a:t>have fields, constructors and methods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/>
              <a:t>enum</a:t>
            </a:r>
            <a:r>
              <a:rPr lang="en-US" sz="1200" dirty="0"/>
              <a:t> may implement many interfaces but cannot extend any class because it internally extends Enum class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79874</TotalTime>
  <Words>6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8160</cp:revision>
  <dcterms:created xsi:type="dcterms:W3CDTF">2006-08-16T00:00:00Z</dcterms:created>
  <dcterms:modified xsi:type="dcterms:W3CDTF">2017-01-10T07:28:03Z</dcterms:modified>
</cp:coreProperties>
</file>