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8" r:id="rId2"/>
    <p:sldId id="429" r:id="rId3"/>
    <p:sldId id="430" r:id="rId4"/>
    <p:sldId id="431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3E581-61AC-4C01-8DB7-BD07CD425282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B228D04-9ECF-4FBE-AEA7-76CB9878805F}">
      <dgm:prSet phldrT="[Text]" custT="1"/>
      <dgm:spPr/>
      <dgm:t>
        <a:bodyPr/>
        <a:lstStyle/>
        <a:p>
          <a:r>
            <a:rPr lang="en-US" sz="1200" b="0" i="0" dirty="0" smtClean="0"/>
            <a:t>Thread synchronization</a:t>
          </a:r>
          <a:endParaRPr lang="en-US" sz="1200" dirty="0"/>
        </a:p>
      </dgm:t>
    </dgm:pt>
    <dgm:pt modelId="{471E4C15-E0D1-4D97-A108-482499414765}" type="parTrans" cxnId="{C5F1EA66-55B8-4CB8-A587-972688B39EAC}">
      <dgm:prSet/>
      <dgm:spPr/>
      <dgm:t>
        <a:bodyPr/>
        <a:lstStyle/>
        <a:p>
          <a:endParaRPr lang="en-US"/>
        </a:p>
      </dgm:t>
    </dgm:pt>
    <dgm:pt modelId="{A13DE989-8261-49C8-85AC-C40F371E7438}" type="sibTrans" cxnId="{C5F1EA66-55B8-4CB8-A587-972688B39EAC}">
      <dgm:prSet/>
      <dgm:spPr/>
      <dgm:t>
        <a:bodyPr/>
        <a:lstStyle/>
        <a:p>
          <a:endParaRPr lang="en-US"/>
        </a:p>
      </dgm:t>
    </dgm:pt>
    <dgm:pt modelId="{085BA83D-7E69-423A-B84F-4D85C7E3F2A6}">
      <dgm:prSet phldrT="[Text]" custT="1"/>
      <dgm:spPr/>
      <dgm:t>
        <a:bodyPr/>
        <a:lstStyle/>
        <a:p>
          <a:r>
            <a:rPr lang="en-US" sz="1200" b="0" i="0" dirty="0" smtClean="0"/>
            <a:t>Mutual Exclusive</a:t>
          </a:r>
          <a:endParaRPr lang="en-US" sz="1200" dirty="0"/>
        </a:p>
      </dgm:t>
    </dgm:pt>
    <dgm:pt modelId="{38D28129-89C9-41D9-AD62-2D8D409019CC}" type="parTrans" cxnId="{9EE6954D-6E45-4F7A-9E47-C6C0246376F4}">
      <dgm:prSet/>
      <dgm:spPr/>
      <dgm:t>
        <a:bodyPr/>
        <a:lstStyle/>
        <a:p>
          <a:endParaRPr lang="en-US"/>
        </a:p>
      </dgm:t>
    </dgm:pt>
    <dgm:pt modelId="{977BA544-BC1C-41B2-A2DB-DD28A0673CB5}" type="sibTrans" cxnId="{9EE6954D-6E45-4F7A-9E47-C6C0246376F4}">
      <dgm:prSet/>
      <dgm:spPr/>
      <dgm:t>
        <a:bodyPr/>
        <a:lstStyle/>
        <a:p>
          <a:endParaRPr lang="en-US"/>
        </a:p>
      </dgm:t>
    </dgm:pt>
    <dgm:pt modelId="{F5416556-E8E1-4109-94A2-736413125679}">
      <dgm:prSet phldrT="[Text]" custT="1"/>
      <dgm:spPr/>
      <dgm:t>
        <a:bodyPr/>
        <a:lstStyle/>
        <a:p>
          <a:pPr algn="l"/>
          <a:r>
            <a:rPr lang="en-US" sz="1200" b="0" i="0" dirty="0" smtClean="0"/>
            <a:t>	          Cooperation </a:t>
          </a:r>
        </a:p>
        <a:p>
          <a:pPr algn="l"/>
          <a:r>
            <a:rPr lang="en-US" sz="1200" b="0" i="0" dirty="0" smtClean="0"/>
            <a:t>       (Inter-thread communication in java)</a:t>
          </a:r>
          <a:endParaRPr lang="en-US" sz="1200" dirty="0"/>
        </a:p>
      </dgm:t>
    </dgm:pt>
    <dgm:pt modelId="{F6AA7E7E-DE12-4C32-9B53-671D29574CEC}" type="parTrans" cxnId="{3FB7DF26-0A9B-44F0-8B9D-42A1D90CE942}">
      <dgm:prSet/>
      <dgm:spPr/>
      <dgm:t>
        <a:bodyPr/>
        <a:lstStyle/>
        <a:p>
          <a:endParaRPr lang="en-US"/>
        </a:p>
      </dgm:t>
    </dgm:pt>
    <dgm:pt modelId="{B297F23F-A956-4AE4-AC0D-DB95BE30A988}" type="sibTrans" cxnId="{3FB7DF26-0A9B-44F0-8B9D-42A1D90CE942}">
      <dgm:prSet/>
      <dgm:spPr/>
      <dgm:t>
        <a:bodyPr/>
        <a:lstStyle/>
        <a:p>
          <a:endParaRPr lang="en-US"/>
        </a:p>
      </dgm:t>
    </dgm:pt>
    <dgm:pt modelId="{F9D2B861-5F21-425C-AC71-4BEE75C4A94B}" type="pres">
      <dgm:prSet presAssocID="{2E63E581-61AC-4C01-8DB7-BD07CD4252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495C84-9803-4B4A-AE41-48A1950E3845}" type="pres">
      <dgm:prSet presAssocID="{5B228D04-9ECF-4FBE-AEA7-76CB9878805F}" presName="hierRoot1" presStyleCnt="0">
        <dgm:presLayoutVars>
          <dgm:hierBranch val="init"/>
        </dgm:presLayoutVars>
      </dgm:prSet>
      <dgm:spPr/>
    </dgm:pt>
    <dgm:pt modelId="{B092AC2F-C57E-4AF2-A948-DFB0DCDE2F2A}" type="pres">
      <dgm:prSet presAssocID="{5B228D04-9ECF-4FBE-AEA7-76CB9878805F}" presName="rootComposite1" presStyleCnt="0"/>
      <dgm:spPr/>
    </dgm:pt>
    <dgm:pt modelId="{37EDAD2E-6BC4-4C92-A8C4-22F131566BB0}" type="pres">
      <dgm:prSet presAssocID="{5B228D04-9ECF-4FBE-AEA7-76CB9878805F}" presName="rootText1" presStyleLbl="node0" presStyleIdx="0" presStyleCnt="1" custScaleY="348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C4C09-1205-4BB6-815C-1CDAE8693E3D}" type="pres">
      <dgm:prSet presAssocID="{5B228D04-9ECF-4FBE-AEA7-76CB9878805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5207EBF-EB60-4041-81EB-F5470E4A6723}" type="pres">
      <dgm:prSet presAssocID="{5B228D04-9ECF-4FBE-AEA7-76CB9878805F}" presName="hierChild2" presStyleCnt="0"/>
      <dgm:spPr/>
    </dgm:pt>
    <dgm:pt modelId="{86C2B6B5-3E13-4FF6-B628-83FCAE4E2D0B}" type="pres">
      <dgm:prSet presAssocID="{38D28129-89C9-41D9-AD62-2D8D409019C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DC7A853-A86D-452B-9097-93525CAEB992}" type="pres">
      <dgm:prSet presAssocID="{085BA83D-7E69-423A-B84F-4D85C7E3F2A6}" presName="hierRoot2" presStyleCnt="0">
        <dgm:presLayoutVars>
          <dgm:hierBranch val="init"/>
        </dgm:presLayoutVars>
      </dgm:prSet>
      <dgm:spPr/>
    </dgm:pt>
    <dgm:pt modelId="{41DD5336-A962-4245-875E-1C61BEA541BB}" type="pres">
      <dgm:prSet presAssocID="{085BA83D-7E69-423A-B84F-4D85C7E3F2A6}" presName="rootComposite" presStyleCnt="0"/>
      <dgm:spPr/>
    </dgm:pt>
    <dgm:pt modelId="{3E81D018-5B66-4D49-A946-E4249A4EFEB2}" type="pres">
      <dgm:prSet presAssocID="{085BA83D-7E69-423A-B84F-4D85C7E3F2A6}" presName="rootText" presStyleLbl="node2" presStyleIdx="0" presStyleCnt="2" custScaleY="348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267C2E-15AC-43C5-9E52-D19BC122F61C}" type="pres">
      <dgm:prSet presAssocID="{085BA83D-7E69-423A-B84F-4D85C7E3F2A6}" presName="rootConnector" presStyleLbl="node2" presStyleIdx="0" presStyleCnt="2"/>
      <dgm:spPr/>
      <dgm:t>
        <a:bodyPr/>
        <a:lstStyle/>
        <a:p>
          <a:endParaRPr lang="en-US"/>
        </a:p>
      </dgm:t>
    </dgm:pt>
    <dgm:pt modelId="{D83EA11A-951B-4DFD-9D99-1BE2BBCA9C07}" type="pres">
      <dgm:prSet presAssocID="{085BA83D-7E69-423A-B84F-4D85C7E3F2A6}" presName="hierChild4" presStyleCnt="0"/>
      <dgm:spPr/>
    </dgm:pt>
    <dgm:pt modelId="{96FA7A2C-6B42-42BB-B48C-7E01B3741FDB}" type="pres">
      <dgm:prSet presAssocID="{085BA83D-7E69-423A-B84F-4D85C7E3F2A6}" presName="hierChild5" presStyleCnt="0"/>
      <dgm:spPr/>
    </dgm:pt>
    <dgm:pt modelId="{F56F683D-62CB-4135-AE25-E61A7B889354}" type="pres">
      <dgm:prSet presAssocID="{F6AA7E7E-DE12-4C32-9B53-671D29574CE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FDD60FA4-D583-4BE5-B4EE-34AF2CBCE3D4}" type="pres">
      <dgm:prSet presAssocID="{F5416556-E8E1-4109-94A2-736413125679}" presName="hierRoot2" presStyleCnt="0">
        <dgm:presLayoutVars>
          <dgm:hierBranch val="init"/>
        </dgm:presLayoutVars>
      </dgm:prSet>
      <dgm:spPr/>
    </dgm:pt>
    <dgm:pt modelId="{DF1C9100-3A74-4801-B115-4AA3AFB30A35}" type="pres">
      <dgm:prSet presAssocID="{F5416556-E8E1-4109-94A2-736413125679}" presName="rootComposite" presStyleCnt="0"/>
      <dgm:spPr/>
    </dgm:pt>
    <dgm:pt modelId="{A7616445-9B07-4295-AB67-D419D6DEB85F}" type="pres">
      <dgm:prSet presAssocID="{F5416556-E8E1-4109-94A2-736413125679}" presName="rootText" presStyleLbl="node2" presStyleIdx="1" presStyleCnt="2" custScaleY="348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2C5FF-4753-4CCF-B946-76BC18FAFD33}" type="pres">
      <dgm:prSet presAssocID="{F5416556-E8E1-4109-94A2-736413125679}" presName="rootConnector" presStyleLbl="node2" presStyleIdx="1" presStyleCnt="2"/>
      <dgm:spPr/>
      <dgm:t>
        <a:bodyPr/>
        <a:lstStyle/>
        <a:p>
          <a:endParaRPr lang="en-US"/>
        </a:p>
      </dgm:t>
    </dgm:pt>
    <dgm:pt modelId="{A8E84D9D-8BF1-4633-B6BA-32763AC5BDD7}" type="pres">
      <dgm:prSet presAssocID="{F5416556-E8E1-4109-94A2-736413125679}" presName="hierChild4" presStyleCnt="0"/>
      <dgm:spPr/>
    </dgm:pt>
    <dgm:pt modelId="{59F4EA80-8801-4D57-A739-9F68F12E02FA}" type="pres">
      <dgm:prSet presAssocID="{F5416556-E8E1-4109-94A2-736413125679}" presName="hierChild5" presStyleCnt="0"/>
      <dgm:spPr/>
    </dgm:pt>
    <dgm:pt modelId="{14996685-C142-4FA6-99F3-2D46D7585BD6}" type="pres">
      <dgm:prSet presAssocID="{5B228D04-9ECF-4FBE-AEA7-76CB9878805F}" presName="hierChild3" presStyleCnt="0"/>
      <dgm:spPr/>
    </dgm:pt>
  </dgm:ptLst>
  <dgm:cxnLst>
    <dgm:cxn modelId="{D914CC58-3949-4433-9255-98E1C0D6E70C}" type="presOf" srcId="{085BA83D-7E69-423A-B84F-4D85C7E3F2A6}" destId="{3E81D018-5B66-4D49-A946-E4249A4EFEB2}" srcOrd="0" destOrd="0" presId="urn:microsoft.com/office/officeart/2005/8/layout/orgChart1"/>
    <dgm:cxn modelId="{0ADA4CB3-06A6-40D1-904F-2DC6347C9E6B}" type="presOf" srcId="{F6AA7E7E-DE12-4C32-9B53-671D29574CEC}" destId="{F56F683D-62CB-4135-AE25-E61A7B889354}" srcOrd="0" destOrd="0" presId="urn:microsoft.com/office/officeart/2005/8/layout/orgChart1"/>
    <dgm:cxn modelId="{BE950322-A0B7-4D55-BCF2-6281E5B91DAE}" type="presOf" srcId="{085BA83D-7E69-423A-B84F-4D85C7E3F2A6}" destId="{AD267C2E-15AC-43C5-9E52-D19BC122F61C}" srcOrd="1" destOrd="0" presId="urn:microsoft.com/office/officeart/2005/8/layout/orgChart1"/>
    <dgm:cxn modelId="{186E7653-303B-440B-8441-20C9606A4F5E}" type="presOf" srcId="{F5416556-E8E1-4109-94A2-736413125679}" destId="{20F2C5FF-4753-4CCF-B946-76BC18FAFD33}" srcOrd="1" destOrd="0" presId="urn:microsoft.com/office/officeart/2005/8/layout/orgChart1"/>
    <dgm:cxn modelId="{C5F1EA66-55B8-4CB8-A587-972688B39EAC}" srcId="{2E63E581-61AC-4C01-8DB7-BD07CD425282}" destId="{5B228D04-9ECF-4FBE-AEA7-76CB9878805F}" srcOrd="0" destOrd="0" parTransId="{471E4C15-E0D1-4D97-A108-482499414765}" sibTransId="{A13DE989-8261-49C8-85AC-C40F371E7438}"/>
    <dgm:cxn modelId="{D2317817-C405-4158-BDFB-F17242C8F30C}" type="presOf" srcId="{2E63E581-61AC-4C01-8DB7-BD07CD425282}" destId="{F9D2B861-5F21-425C-AC71-4BEE75C4A94B}" srcOrd="0" destOrd="0" presId="urn:microsoft.com/office/officeart/2005/8/layout/orgChart1"/>
    <dgm:cxn modelId="{3431FDE5-6706-4381-9AD8-8837AFCC0DB0}" type="presOf" srcId="{5B228D04-9ECF-4FBE-AEA7-76CB9878805F}" destId="{37EDAD2E-6BC4-4C92-A8C4-22F131566BB0}" srcOrd="0" destOrd="0" presId="urn:microsoft.com/office/officeart/2005/8/layout/orgChart1"/>
    <dgm:cxn modelId="{F9764B8F-98B8-4A62-A7F2-A4B0C07B3F6D}" type="presOf" srcId="{38D28129-89C9-41D9-AD62-2D8D409019CC}" destId="{86C2B6B5-3E13-4FF6-B628-83FCAE4E2D0B}" srcOrd="0" destOrd="0" presId="urn:microsoft.com/office/officeart/2005/8/layout/orgChart1"/>
    <dgm:cxn modelId="{70AD2686-CF2C-4FC3-8041-CB7562F6262B}" type="presOf" srcId="{F5416556-E8E1-4109-94A2-736413125679}" destId="{A7616445-9B07-4295-AB67-D419D6DEB85F}" srcOrd="0" destOrd="0" presId="urn:microsoft.com/office/officeart/2005/8/layout/orgChart1"/>
    <dgm:cxn modelId="{3FB7DF26-0A9B-44F0-8B9D-42A1D90CE942}" srcId="{5B228D04-9ECF-4FBE-AEA7-76CB9878805F}" destId="{F5416556-E8E1-4109-94A2-736413125679}" srcOrd="1" destOrd="0" parTransId="{F6AA7E7E-DE12-4C32-9B53-671D29574CEC}" sibTransId="{B297F23F-A956-4AE4-AC0D-DB95BE30A988}"/>
    <dgm:cxn modelId="{9EE6954D-6E45-4F7A-9E47-C6C0246376F4}" srcId="{5B228D04-9ECF-4FBE-AEA7-76CB9878805F}" destId="{085BA83D-7E69-423A-B84F-4D85C7E3F2A6}" srcOrd="0" destOrd="0" parTransId="{38D28129-89C9-41D9-AD62-2D8D409019CC}" sibTransId="{977BA544-BC1C-41B2-A2DB-DD28A0673CB5}"/>
    <dgm:cxn modelId="{50DCEB0C-2778-4324-82B8-7FCA9B07EF4D}" type="presOf" srcId="{5B228D04-9ECF-4FBE-AEA7-76CB9878805F}" destId="{7E5C4C09-1205-4BB6-815C-1CDAE8693E3D}" srcOrd="1" destOrd="0" presId="urn:microsoft.com/office/officeart/2005/8/layout/orgChart1"/>
    <dgm:cxn modelId="{A333656E-9991-4F73-A57B-011B19A215A5}" type="presParOf" srcId="{F9D2B861-5F21-425C-AC71-4BEE75C4A94B}" destId="{14495C84-9803-4B4A-AE41-48A1950E3845}" srcOrd="0" destOrd="0" presId="urn:microsoft.com/office/officeart/2005/8/layout/orgChart1"/>
    <dgm:cxn modelId="{1D973327-6D8F-42AB-9B56-AB711FC64FC8}" type="presParOf" srcId="{14495C84-9803-4B4A-AE41-48A1950E3845}" destId="{B092AC2F-C57E-4AF2-A948-DFB0DCDE2F2A}" srcOrd="0" destOrd="0" presId="urn:microsoft.com/office/officeart/2005/8/layout/orgChart1"/>
    <dgm:cxn modelId="{6D5C1F73-882C-449C-94DD-A1DBE055C8E6}" type="presParOf" srcId="{B092AC2F-C57E-4AF2-A948-DFB0DCDE2F2A}" destId="{37EDAD2E-6BC4-4C92-A8C4-22F131566BB0}" srcOrd="0" destOrd="0" presId="urn:microsoft.com/office/officeart/2005/8/layout/orgChart1"/>
    <dgm:cxn modelId="{D39CD6C6-D8E4-4185-BC2E-13D9EFBA1645}" type="presParOf" srcId="{B092AC2F-C57E-4AF2-A948-DFB0DCDE2F2A}" destId="{7E5C4C09-1205-4BB6-815C-1CDAE8693E3D}" srcOrd="1" destOrd="0" presId="urn:microsoft.com/office/officeart/2005/8/layout/orgChart1"/>
    <dgm:cxn modelId="{04CD8B27-4FD2-4003-A1D9-FD1434DD6FED}" type="presParOf" srcId="{14495C84-9803-4B4A-AE41-48A1950E3845}" destId="{C5207EBF-EB60-4041-81EB-F5470E4A6723}" srcOrd="1" destOrd="0" presId="urn:microsoft.com/office/officeart/2005/8/layout/orgChart1"/>
    <dgm:cxn modelId="{D722F4B9-506E-4565-916E-80C0CCD1496D}" type="presParOf" srcId="{C5207EBF-EB60-4041-81EB-F5470E4A6723}" destId="{86C2B6B5-3E13-4FF6-B628-83FCAE4E2D0B}" srcOrd="0" destOrd="0" presId="urn:microsoft.com/office/officeart/2005/8/layout/orgChart1"/>
    <dgm:cxn modelId="{1A2DA5A1-A288-49E0-8FBA-539EEA6FEAF9}" type="presParOf" srcId="{C5207EBF-EB60-4041-81EB-F5470E4A6723}" destId="{5DC7A853-A86D-452B-9097-93525CAEB992}" srcOrd="1" destOrd="0" presId="urn:microsoft.com/office/officeart/2005/8/layout/orgChart1"/>
    <dgm:cxn modelId="{01D41DFD-3D67-4C39-A98B-83417178E1D2}" type="presParOf" srcId="{5DC7A853-A86D-452B-9097-93525CAEB992}" destId="{41DD5336-A962-4245-875E-1C61BEA541BB}" srcOrd="0" destOrd="0" presId="urn:microsoft.com/office/officeart/2005/8/layout/orgChart1"/>
    <dgm:cxn modelId="{4E462E3E-5CBF-4583-858C-BD792A3D80DF}" type="presParOf" srcId="{41DD5336-A962-4245-875E-1C61BEA541BB}" destId="{3E81D018-5B66-4D49-A946-E4249A4EFEB2}" srcOrd="0" destOrd="0" presId="urn:microsoft.com/office/officeart/2005/8/layout/orgChart1"/>
    <dgm:cxn modelId="{014578A7-1F2D-46A4-A70C-770985BEB3DB}" type="presParOf" srcId="{41DD5336-A962-4245-875E-1C61BEA541BB}" destId="{AD267C2E-15AC-43C5-9E52-D19BC122F61C}" srcOrd="1" destOrd="0" presId="urn:microsoft.com/office/officeart/2005/8/layout/orgChart1"/>
    <dgm:cxn modelId="{26EFCE35-D873-401F-B82C-1F3E0290C146}" type="presParOf" srcId="{5DC7A853-A86D-452B-9097-93525CAEB992}" destId="{D83EA11A-951B-4DFD-9D99-1BE2BBCA9C07}" srcOrd="1" destOrd="0" presId="urn:microsoft.com/office/officeart/2005/8/layout/orgChart1"/>
    <dgm:cxn modelId="{108F6B6C-22FE-488A-BDFF-9B789B26E129}" type="presParOf" srcId="{5DC7A853-A86D-452B-9097-93525CAEB992}" destId="{96FA7A2C-6B42-42BB-B48C-7E01B3741FDB}" srcOrd="2" destOrd="0" presId="urn:microsoft.com/office/officeart/2005/8/layout/orgChart1"/>
    <dgm:cxn modelId="{10664B0F-6584-4CAF-BFFC-8C2F81BCD1C4}" type="presParOf" srcId="{C5207EBF-EB60-4041-81EB-F5470E4A6723}" destId="{F56F683D-62CB-4135-AE25-E61A7B889354}" srcOrd="2" destOrd="0" presId="urn:microsoft.com/office/officeart/2005/8/layout/orgChart1"/>
    <dgm:cxn modelId="{8CF0D3CB-48AB-429F-95D7-47E292816BCC}" type="presParOf" srcId="{C5207EBF-EB60-4041-81EB-F5470E4A6723}" destId="{FDD60FA4-D583-4BE5-B4EE-34AF2CBCE3D4}" srcOrd="3" destOrd="0" presId="urn:microsoft.com/office/officeart/2005/8/layout/orgChart1"/>
    <dgm:cxn modelId="{9006A621-EBCB-4540-96DD-FF15B9FC7966}" type="presParOf" srcId="{FDD60FA4-D583-4BE5-B4EE-34AF2CBCE3D4}" destId="{DF1C9100-3A74-4801-B115-4AA3AFB30A35}" srcOrd="0" destOrd="0" presId="urn:microsoft.com/office/officeart/2005/8/layout/orgChart1"/>
    <dgm:cxn modelId="{B0214768-6684-46A2-B1A6-3653277C1743}" type="presParOf" srcId="{DF1C9100-3A74-4801-B115-4AA3AFB30A35}" destId="{A7616445-9B07-4295-AB67-D419D6DEB85F}" srcOrd="0" destOrd="0" presId="urn:microsoft.com/office/officeart/2005/8/layout/orgChart1"/>
    <dgm:cxn modelId="{6659FBD5-7EF6-451C-8130-75B3A47B9C84}" type="presParOf" srcId="{DF1C9100-3A74-4801-B115-4AA3AFB30A35}" destId="{20F2C5FF-4753-4CCF-B946-76BC18FAFD33}" srcOrd="1" destOrd="0" presId="urn:microsoft.com/office/officeart/2005/8/layout/orgChart1"/>
    <dgm:cxn modelId="{4A8B2E67-5827-4596-9D45-258EAF09F7E5}" type="presParOf" srcId="{FDD60FA4-D583-4BE5-B4EE-34AF2CBCE3D4}" destId="{A8E84D9D-8BF1-4633-B6BA-32763AC5BDD7}" srcOrd="1" destOrd="0" presId="urn:microsoft.com/office/officeart/2005/8/layout/orgChart1"/>
    <dgm:cxn modelId="{F0AC8D01-1D99-4A06-8243-B23767447BB5}" type="presParOf" srcId="{FDD60FA4-D583-4BE5-B4EE-34AF2CBCE3D4}" destId="{59F4EA80-8801-4D57-A739-9F68F12E02FA}" srcOrd="2" destOrd="0" presId="urn:microsoft.com/office/officeart/2005/8/layout/orgChart1"/>
    <dgm:cxn modelId="{38AB452B-438C-4171-800A-9086F229340B}" type="presParOf" srcId="{14495C84-9803-4B4A-AE41-48A1950E3845}" destId="{14996685-C142-4FA6-99F3-2D46D7585B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F683D-62CB-4135-AE25-E61A7B889354}">
      <dsp:nvSpPr>
        <dsp:cNvPr id="0" name=""/>
        <dsp:cNvSpPr/>
      </dsp:nvSpPr>
      <dsp:spPr>
        <a:xfrm>
          <a:off x="3048000" y="9170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2B6B5-3E13-4FF6-B628-83FCAE4E2D0B}">
      <dsp:nvSpPr>
        <dsp:cNvPr id="0" name=""/>
        <dsp:cNvSpPr/>
      </dsp:nvSpPr>
      <dsp:spPr>
        <a:xfrm>
          <a:off x="1379990" y="9170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DAD2E-6BC4-4C92-A8C4-22F131566BB0}">
      <dsp:nvSpPr>
        <dsp:cNvPr id="0" name=""/>
        <dsp:cNvSpPr/>
      </dsp:nvSpPr>
      <dsp:spPr>
        <a:xfrm>
          <a:off x="1669479" y="436113"/>
          <a:ext cx="2757041" cy="4808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Thread synchronization</a:t>
          </a:r>
          <a:endParaRPr lang="en-US" sz="1200" kern="1200" dirty="0"/>
        </a:p>
      </dsp:txBody>
      <dsp:txXfrm>
        <a:off x="1669479" y="436113"/>
        <a:ext cx="2757041" cy="480896"/>
      </dsp:txXfrm>
    </dsp:sp>
    <dsp:sp modelId="{3E81D018-5B66-4D49-A946-E4249A4EFEB2}">
      <dsp:nvSpPr>
        <dsp:cNvPr id="0" name=""/>
        <dsp:cNvSpPr/>
      </dsp:nvSpPr>
      <dsp:spPr>
        <a:xfrm>
          <a:off x="1469" y="1495989"/>
          <a:ext cx="2757041" cy="4808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Mutual Exclusive</a:t>
          </a:r>
          <a:endParaRPr lang="en-US" sz="1200" kern="1200" dirty="0"/>
        </a:p>
      </dsp:txBody>
      <dsp:txXfrm>
        <a:off x="1469" y="1495989"/>
        <a:ext cx="2757041" cy="480896"/>
      </dsp:txXfrm>
    </dsp:sp>
    <dsp:sp modelId="{A7616445-9B07-4295-AB67-D419D6DEB85F}">
      <dsp:nvSpPr>
        <dsp:cNvPr id="0" name=""/>
        <dsp:cNvSpPr/>
      </dsp:nvSpPr>
      <dsp:spPr>
        <a:xfrm>
          <a:off x="3337489" y="1495989"/>
          <a:ext cx="2757041" cy="4808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	          Cooperation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       (Inter-thread communication in java)</a:t>
          </a:r>
          <a:endParaRPr lang="en-US" sz="1200" kern="1200" dirty="0"/>
        </a:p>
      </dsp:txBody>
      <dsp:txXfrm>
        <a:off x="3337489" y="1495989"/>
        <a:ext cx="2757041" cy="480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1838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Synchronization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97426953"/>
              </p:ext>
            </p:extLst>
          </p:nvPr>
        </p:nvGraphicFramePr>
        <p:xfrm>
          <a:off x="1600200" y="457200"/>
          <a:ext cx="6096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07975" y="3200400"/>
            <a:ext cx="5867400" cy="12954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Mutual </a:t>
            </a:r>
            <a:r>
              <a:rPr lang="en-US" sz="1200" dirty="0"/>
              <a:t>Exclusive helps keep threads from interfering with one another while sharing data. This can be done by three ways in java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</a:t>
            </a:r>
            <a:r>
              <a:rPr lang="en-US" sz="1200" dirty="0" smtClean="0"/>
              <a:t>y </a:t>
            </a:r>
            <a:r>
              <a:rPr lang="en-US" sz="1200" dirty="0"/>
              <a:t>synchronized method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</a:t>
            </a:r>
            <a:r>
              <a:rPr lang="en-US" sz="1200" dirty="0" smtClean="0"/>
              <a:t>y </a:t>
            </a:r>
            <a:r>
              <a:rPr lang="en-US" sz="1200" dirty="0"/>
              <a:t>synchronized block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</a:t>
            </a:r>
            <a:r>
              <a:rPr lang="en-US" sz="1200" dirty="0" smtClean="0"/>
              <a:t>y </a:t>
            </a:r>
            <a:r>
              <a:rPr lang="en-US" sz="1200" dirty="0"/>
              <a:t>static synchronization</a:t>
            </a:r>
          </a:p>
          <a:p>
            <a:pPr algn="ctr"/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71800" y="2438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1838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Synchronization</a:t>
            </a:r>
          </a:p>
        </p:txBody>
      </p:sp>
      <p:sp>
        <p:nvSpPr>
          <p:cNvPr id="5" name="Oval 4"/>
          <p:cNvSpPr/>
          <p:nvPr/>
        </p:nvSpPr>
        <p:spPr>
          <a:xfrm>
            <a:off x="155575" y="2628900"/>
            <a:ext cx="2057400" cy="1143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0147" y="3200400"/>
            <a:ext cx="11770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Lock or monitor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85154" y="2351901"/>
            <a:ext cx="59824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Object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521572" y="1247775"/>
            <a:ext cx="497559" cy="1114425"/>
          </a:xfrm>
          <a:custGeom>
            <a:avLst/>
            <a:gdLst>
              <a:gd name="connsiteX0" fmla="*/ 133350 w 497559"/>
              <a:gd name="connsiteY0" fmla="*/ 0 h 1114425"/>
              <a:gd name="connsiteX1" fmla="*/ 161925 w 497559"/>
              <a:gd name="connsiteY1" fmla="*/ 57150 h 1114425"/>
              <a:gd name="connsiteX2" fmla="*/ 180975 w 497559"/>
              <a:gd name="connsiteY2" fmla="*/ 85725 h 1114425"/>
              <a:gd name="connsiteX3" fmla="*/ 219075 w 497559"/>
              <a:gd name="connsiteY3" fmla="*/ 95250 h 1114425"/>
              <a:gd name="connsiteX4" fmla="*/ 257175 w 497559"/>
              <a:gd name="connsiteY4" fmla="*/ 114300 h 1114425"/>
              <a:gd name="connsiteX5" fmla="*/ 323850 w 497559"/>
              <a:gd name="connsiteY5" fmla="*/ 133350 h 1114425"/>
              <a:gd name="connsiteX6" fmla="*/ 352425 w 497559"/>
              <a:gd name="connsiteY6" fmla="*/ 152400 h 1114425"/>
              <a:gd name="connsiteX7" fmla="*/ 400050 w 497559"/>
              <a:gd name="connsiteY7" fmla="*/ 161925 h 1114425"/>
              <a:gd name="connsiteX8" fmla="*/ 352425 w 497559"/>
              <a:gd name="connsiteY8" fmla="*/ 333375 h 1114425"/>
              <a:gd name="connsiteX9" fmla="*/ 266700 w 497559"/>
              <a:gd name="connsiteY9" fmla="*/ 400050 h 1114425"/>
              <a:gd name="connsiteX10" fmla="*/ 209550 w 497559"/>
              <a:gd name="connsiteY10" fmla="*/ 419100 h 1114425"/>
              <a:gd name="connsiteX11" fmla="*/ 171450 w 497559"/>
              <a:gd name="connsiteY11" fmla="*/ 447675 h 1114425"/>
              <a:gd name="connsiteX12" fmla="*/ 133350 w 497559"/>
              <a:gd name="connsiteY12" fmla="*/ 466725 h 1114425"/>
              <a:gd name="connsiteX13" fmla="*/ 0 w 497559"/>
              <a:gd name="connsiteY13" fmla="*/ 514350 h 1114425"/>
              <a:gd name="connsiteX14" fmla="*/ 190500 w 497559"/>
              <a:gd name="connsiteY14" fmla="*/ 523875 h 1114425"/>
              <a:gd name="connsiteX15" fmla="*/ 323850 w 497559"/>
              <a:gd name="connsiteY15" fmla="*/ 571500 h 1114425"/>
              <a:gd name="connsiteX16" fmla="*/ 419100 w 497559"/>
              <a:gd name="connsiteY16" fmla="*/ 590550 h 1114425"/>
              <a:gd name="connsiteX17" fmla="*/ 428625 w 497559"/>
              <a:gd name="connsiteY17" fmla="*/ 619125 h 1114425"/>
              <a:gd name="connsiteX18" fmla="*/ 390525 w 497559"/>
              <a:gd name="connsiteY18" fmla="*/ 657225 h 1114425"/>
              <a:gd name="connsiteX19" fmla="*/ 323850 w 497559"/>
              <a:gd name="connsiteY19" fmla="*/ 695325 h 1114425"/>
              <a:gd name="connsiteX20" fmla="*/ 285750 w 497559"/>
              <a:gd name="connsiteY20" fmla="*/ 704850 h 1114425"/>
              <a:gd name="connsiteX21" fmla="*/ 133350 w 497559"/>
              <a:gd name="connsiteY21" fmla="*/ 781050 h 1114425"/>
              <a:gd name="connsiteX22" fmla="*/ 171450 w 497559"/>
              <a:gd name="connsiteY22" fmla="*/ 800100 h 1114425"/>
              <a:gd name="connsiteX23" fmla="*/ 400050 w 497559"/>
              <a:gd name="connsiteY23" fmla="*/ 904875 h 1114425"/>
              <a:gd name="connsiteX24" fmla="*/ 371475 w 497559"/>
              <a:gd name="connsiteY24" fmla="*/ 933450 h 1114425"/>
              <a:gd name="connsiteX25" fmla="*/ 457200 w 497559"/>
              <a:gd name="connsiteY25" fmla="*/ 962025 h 1114425"/>
              <a:gd name="connsiteX26" fmla="*/ 485775 w 497559"/>
              <a:gd name="connsiteY26" fmla="*/ 971550 h 1114425"/>
              <a:gd name="connsiteX27" fmla="*/ 476250 w 497559"/>
              <a:gd name="connsiteY27" fmla="*/ 1066800 h 1114425"/>
              <a:gd name="connsiteX28" fmla="*/ 438150 w 497559"/>
              <a:gd name="connsiteY28" fmla="*/ 1085850 h 1114425"/>
              <a:gd name="connsiteX29" fmla="*/ 428625 w 497559"/>
              <a:gd name="connsiteY29" fmla="*/ 1114425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7559" h="1114425">
                <a:moveTo>
                  <a:pt x="133350" y="0"/>
                </a:moveTo>
                <a:cubicBezTo>
                  <a:pt x="142875" y="19050"/>
                  <a:pt x="151582" y="38532"/>
                  <a:pt x="161925" y="57150"/>
                </a:cubicBezTo>
                <a:cubicBezTo>
                  <a:pt x="167484" y="67157"/>
                  <a:pt x="171450" y="79375"/>
                  <a:pt x="180975" y="85725"/>
                </a:cubicBezTo>
                <a:cubicBezTo>
                  <a:pt x="191867" y="92987"/>
                  <a:pt x="206818" y="90653"/>
                  <a:pt x="219075" y="95250"/>
                </a:cubicBezTo>
                <a:cubicBezTo>
                  <a:pt x="232370" y="100236"/>
                  <a:pt x="243831" y="109448"/>
                  <a:pt x="257175" y="114300"/>
                </a:cubicBezTo>
                <a:cubicBezTo>
                  <a:pt x="278898" y="122199"/>
                  <a:pt x="301625" y="127000"/>
                  <a:pt x="323850" y="133350"/>
                </a:cubicBezTo>
                <a:cubicBezTo>
                  <a:pt x="333375" y="139700"/>
                  <a:pt x="341706" y="148380"/>
                  <a:pt x="352425" y="152400"/>
                </a:cubicBezTo>
                <a:cubicBezTo>
                  <a:pt x="367584" y="158084"/>
                  <a:pt x="398042" y="145861"/>
                  <a:pt x="400050" y="161925"/>
                </a:cubicBezTo>
                <a:cubicBezTo>
                  <a:pt x="401260" y="171607"/>
                  <a:pt x="390866" y="298429"/>
                  <a:pt x="352425" y="333375"/>
                </a:cubicBezTo>
                <a:cubicBezTo>
                  <a:pt x="325639" y="357726"/>
                  <a:pt x="301043" y="388602"/>
                  <a:pt x="266700" y="400050"/>
                </a:cubicBezTo>
                <a:lnTo>
                  <a:pt x="209550" y="419100"/>
                </a:lnTo>
                <a:cubicBezTo>
                  <a:pt x="196850" y="428625"/>
                  <a:pt x="184912" y="439261"/>
                  <a:pt x="171450" y="447675"/>
                </a:cubicBezTo>
                <a:cubicBezTo>
                  <a:pt x="159409" y="455200"/>
                  <a:pt x="146401" y="461132"/>
                  <a:pt x="133350" y="466725"/>
                </a:cubicBezTo>
                <a:cubicBezTo>
                  <a:pt x="43130" y="505391"/>
                  <a:pt x="64696" y="498176"/>
                  <a:pt x="0" y="514350"/>
                </a:cubicBezTo>
                <a:cubicBezTo>
                  <a:pt x="63500" y="517525"/>
                  <a:pt x="127282" y="517102"/>
                  <a:pt x="190500" y="523875"/>
                </a:cubicBezTo>
                <a:cubicBezTo>
                  <a:pt x="262651" y="531605"/>
                  <a:pt x="263385" y="544627"/>
                  <a:pt x="323850" y="571500"/>
                </a:cubicBezTo>
                <a:cubicBezTo>
                  <a:pt x="355349" y="585500"/>
                  <a:pt x="383572" y="585475"/>
                  <a:pt x="419100" y="590550"/>
                </a:cubicBezTo>
                <a:cubicBezTo>
                  <a:pt x="422275" y="600075"/>
                  <a:pt x="432580" y="609897"/>
                  <a:pt x="428625" y="619125"/>
                </a:cubicBezTo>
                <a:cubicBezTo>
                  <a:pt x="421550" y="635633"/>
                  <a:pt x="404162" y="645536"/>
                  <a:pt x="390525" y="657225"/>
                </a:cubicBezTo>
                <a:cubicBezTo>
                  <a:pt x="376196" y="669507"/>
                  <a:pt x="339865" y="689319"/>
                  <a:pt x="323850" y="695325"/>
                </a:cubicBezTo>
                <a:cubicBezTo>
                  <a:pt x="311593" y="699922"/>
                  <a:pt x="298450" y="701675"/>
                  <a:pt x="285750" y="704850"/>
                </a:cubicBezTo>
                <a:cubicBezTo>
                  <a:pt x="167317" y="780217"/>
                  <a:pt x="221568" y="763406"/>
                  <a:pt x="133350" y="781050"/>
                </a:cubicBezTo>
                <a:cubicBezTo>
                  <a:pt x="146050" y="787400"/>
                  <a:pt x="157326" y="798639"/>
                  <a:pt x="171450" y="800100"/>
                </a:cubicBezTo>
                <a:cubicBezTo>
                  <a:pt x="349008" y="818468"/>
                  <a:pt x="454614" y="727541"/>
                  <a:pt x="400050" y="904875"/>
                </a:cubicBezTo>
                <a:cubicBezTo>
                  <a:pt x="396089" y="917750"/>
                  <a:pt x="381000" y="923925"/>
                  <a:pt x="371475" y="933450"/>
                </a:cubicBezTo>
                <a:lnTo>
                  <a:pt x="457200" y="962025"/>
                </a:lnTo>
                <a:lnTo>
                  <a:pt x="485775" y="971550"/>
                </a:lnTo>
                <a:cubicBezTo>
                  <a:pt x="498399" y="1009423"/>
                  <a:pt x="507751" y="1019549"/>
                  <a:pt x="476250" y="1066800"/>
                </a:cubicBezTo>
                <a:cubicBezTo>
                  <a:pt x="468374" y="1078614"/>
                  <a:pt x="450850" y="1079500"/>
                  <a:pt x="438150" y="1085850"/>
                </a:cubicBezTo>
                <a:lnTo>
                  <a:pt x="428625" y="11144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78822" y="1266825"/>
            <a:ext cx="600075" cy="1104900"/>
          </a:xfrm>
          <a:custGeom>
            <a:avLst/>
            <a:gdLst>
              <a:gd name="connsiteX0" fmla="*/ 600075 w 600075"/>
              <a:gd name="connsiteY0" fmla="*/ 0 h 1104900"/>
              <a:gd name="connsiteX1" fmla="*/ 457200 w 600075"/>
              <a:gd name="connsiteY1" fmla="*/ 19050 h 1104900"/>
              <a:gd name="connsiteX2" fmla="*/ 419100 w 600075"/>
              <a:gd name="connsiteY2" fmla="*/ 28575 h 1104900"/>
              <a:gd name="connsiteX3" fmla="*/ 333375 w 600075"/>
              <a:gd name="connsiteY3" fmla="*/ 66675 h 1104900"/>
              <a:gd name="connsiteX4" fmla="*/ 247650 w 600075"/>
              <a:gd name="connsiteY4" fmla="*/ 95250 h 1104900"/>
              <a:gd name="connsiteX5" fmla="*/ 219075 w 600075"/>
              <a:gd name="connsiteY5" fmla="*/ 114300 h 1104900"/>
              <a:gd name="connsiteX6" fmla="*/ 180975 w 600075"/>
              <a:gd name="connsiteY6" fmla="*/ 133350 h 1104900"/>
              <a:gd name="connsiteX7" fmla="*/ 161925 w 600075"/>
              <a:gd name="connsiteY7" fmla="*/ 161925 h 1104900"/>
              <a:gd name="connsiteX8" fmla="*/ 200025 w 600075"/>
              <a:gd name="connsiteY8" fmla="*/ 219075 h 1104900"/>
              <a:gd name="connsiteX9" fmla="*/ 228600 w 600075"/>
              <a:gd name="connsiteY9" fmla="*/ 228600 h 1104900"/>
              <a:gd name="connsiteX10" fmla="*/ 266700 w 600075"/>
              <a:gd name="connsiteY10" fmla="*/ 247650 h 1104900"/>
              <a:gd name="connsiteX11" fmla="*/ 295275 w 600075"/>
              <a:gd name="connsiteY11" fmla="*/ 266700 h 1104900"/>
              <a:gd name="connsiteX12" fmla="*/ 390525 w 600075"/>
              <a:gd name="connsiteY12" fmla="*/ 295275 h 1104900"/>
              <a:gd name="connsiteX13" fmla="*/ 381000 w 600075"/>
              <a:gd name="connsiteY13" fmla="*/ 371475 h 1104900"/>
              <a:gd name="connsiteX14" fmla="*/ 342900 w 600075"/>
              <a:gd name="connsiteY14" fmla="*/ 390525 h 1104900"/>
              <a:gd name="connsiteX15" fmla="*/ 285750 w 600075"/>
              <a:gd name="connsiteY15" fmla="*/ 428625 h 1104900"/>
              <a:gd name="connsiteX16" fmla="*/ 257175 w 600075"/>
              <a:gd name="connsiteY16" fmla="*/ 447675 h 1104900"/>
              <a:gd name="connsiteX17" fmla="*/ 228600 w 600075"/>
              <a:gd name="connsiteY17" fmla="*/ 457200 h 1104900"/>
              <a:gd name="connsiteX18" fmla="*/ 219075 w 600075"/>
              <a:gd name="connsiteY18" fmla="*/ 485775 h 1104900"/>
              <a:gd name="connsiteX19" fmla="*/ 266700 w 600075"/>
              <a:gd name="connsiteY19" fmla="*/ 542925 h 1104900"/>
              <a:gd name="connsiteX20" fmla="*/ 314325 w 600075"/>
              <a:gd name="connsiteY20" fmla="*/ 581025 h 1104900"/>
              <a:gd name="connsiteX21" fmla="*/ 342900 w 600075"/>
              <a:gd name="connsiteY21" fmla="*/ 609600 h 1104900"/>
              <a:gd name="connsiteX22" fmla="*/ 371475 w 600075"/>
              <a:gd name="connsiteY22" fmla="*/ 619125 h 1104900"/>
              <a:gd name="connsiteX23" fmla="*/ 447675 w 600075"/>
              <a:gd name="connsiteY23" fmla="*/ 666750 h 1104900"/>
              <a:gd name="connsiteX24" fmla="*/ 514350 w 600075"/>
              <a:gd name="connsiteY24" fmla="*/ 714375 h 1104900"/>
              <a:gd name="connsiteX25" fmla="*/ 476250 w 600075"/>
              <a:gd name="connsiteY25" fmla="*/ 752475 h 1104900"/>
              <a:gd name="connsiteX26" fmla="*/ 438150 w 600075"/>
              <a:gd name="connsiteY26" fmla="*/ 762000 h 1104900"/>
              <a:gd name="connsiteX27" fmla="*/ 266700 w 600075"/>
              <a:gd name="connsiteY27" fmla="*/ 781050 h 1104900"/>
              <a:gd name="connsiteX28" fmla="*/ 0 w 600075"/>
              <a:gd name="connsiteY28" fmla="*/ 838200 h 1104900"/>
              <a:gd name="connsiteX29" fmla="*/ 95250 w 600075"/>
              <a:gd name="connsiteY29" fmla="*/ 857250 h 1104900"/>
              <a:gd name="connsiteX30" fmla="*/ 190500 w 600075"/>
              <a:gd name="connsiteY30" fmla="*/ 904875 h 1104900"/>
              <a:gd name="connsiteX31" fmla="*/ 247650 w 600075"/>
              <a:gd name="connsiteY31" fmla="*/ 952500 h 1104900"/>
              <a:gd name="connsiteX32" fmla="*/ 266700 w 600075"/>
              <a:gd name="connsiteY32" fmla="*/ 981075 h 1104900"/>
              <a:gd name="connsiteX33" fmla="*/ 257175 w 600075"/>
              <a:gd name="connsiteY33" fmla="*/ 1009650 h 1104900"/>
              <a:gd name="connsiteX34" fmla="*/ 228600 w 600075"/>
              <a:gd name="connsiteY34" fmla="*/ 1019175 h 1104900"/>
              <a:gd name="connsiteX35" fmla="*/ 190500 w 600075"/>
              <a:gd name="connsiteY35" fmla="*/ 1028700 h 1104900"/>
              <a:gd name="connsiteX36" fmla="*/ 161925 w 600075"/>
              <a:gd name="connsiteY36" fmla="*/ 1038225 h 1104900"/>
              <a:gd name="connsiteX37" fmla="*/ 76200 w 600075"/>
              <a:gd name="connsiteY37" fmla="*/ 1057275 h 1104900"/>
              <a:gd name="connsiteX38" fmla="*/ 38100 w 600075"/>
              <a:gd name="connsiteY38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0075" h="1104900">
                <a:moveTo>
                  <a:pt x="600075" y="0"/>
                </a:moveTo>
                <a:cubicBezTo>
                  <a:pt x="552450" y="6350"/>
                  <a:pt x="504659" y="11557"/>
                  <a:pt x="457200" y="19050"/>
                </a:cubicBezTo>
                <a:cubicBezTo>
                  <a:pt x="444269" y="21092"/>
                  <a:pt x="430466" y="22080"/>
                  <a:pt x="419100" y="28575"/>
                </a:cubicBezTo>
                <a:cubicBezTo>
                  <a:pt x="332153" y="78259"/>
                  <a:pt x="467921" y="44251"/>
                  <a:pt x="333375" y="66675"/>
                </a:cubicBezTo>
                <a:cubicBezTo>
                  <a:pt x="205221" y="130752"/>
                  <a:pt x="395366" y="39857"/>
                  <a:pt x="247650" y="95250"/>
                </a:cubicBezTo>
                <a:cubicBezTo>
                  <a:pt x="236931" y="99270"/>
                  <a:pt x="229014" y="108620"/>
                  <a:pt x="219075" y="114300"/>
                </a:cubicBezTo>
                <a:cubicBezTo>
                  <a:pt x="206747" y="121345"/>
                  <a:pt x="193675" y="127000"/>
                  <a:pt x="180975" y="133350"/>
                </a:cubicBezTo>
                <a:cubicBezTo>
                  <a:pt x="174625" y="142875"/>
                  <a:pt x="163544" y="150592"/>
                  <a:pt x="161925" y="161925"/>
                </a:cubicBezTo>
                <a:cubicBezTo>
                  <a:pt x="157187" y="195089"/>
                  <a:pt x="175458" y="206792"/>
                  <a:pt x="200025" y="219075"/>
                </a:cubicBezTo>
                <a:cubicBezTo>
                  <a:pt x="209005" y="223565"/>
                  <a:pt x="219372" y="224645"/>
                  <a:pt x="228600" y="228600"/>
                </a:cubicBezTo>
                <a:cubicBezTo>
                  <a:pt x="241651" y="234193"/>
                  <a:pt x="254372" y="240605"/>
                  <a:pt x="266700" y="247650"/>
                </a:cubicBezTo>
                <a:cubicBezTo>
                  <a:pt x="276639" y="253330"/>
                  <a:pt x="284814" y="262051"/>
                  <a:pt x="295275" y="266700"/>
                </a:cubicBezTo>
                <a:cubicBezTo>
                  <a:pt x="325090" y="279951"/>
                  <a:pt x="358860" y="287359"/>
                  <a:pt x="390525" y="295275"/>
                </a:cubicBezTo>
                <a:cubicBezTo>
                  <a:pt x="387350" y="320675"/>
                  <a:pt x="392448" y="348580"/>
                  <a:pt x="381000" y="371475"/>
                </a:cubicBezTo>
                <a:cubicBezTo>
                  <a:pt x="374650" y="384175"/>
                  <a:pt x="355076" y="383220"/>
                  <a:pt x="342900" y="390525"/>
                </a:cubicBezTo>
                <a:cubicBezTo>
                  <a:pt x="323267" y="402305"/>
                  <a:pt x="304800" y="415925"/>
                  <a:pt x="285750" y="428625"/>
                </a:cubicBezTo>
                <a:cubicBezTo>
                  <a:pt x="276225" y="434975"/>
                  <a:pt x="268035" y="444055"/>
                  <a:pt x="257175" y="447675"/>
                </a:cubicBezTo>
                <a:lnTo>
                  <a:pt x="228600" y="457200"/>
                </a:lnTo>
                <a:cubicBezTo>
                  <a:pt x="225425" y="466725"/>
                  <a:pt x="217655" y="475836"/>
                  <a:pt x="219075" y="485775"/>
                </a:cubicBezTo>
                <a:cubicBezTo>
                  <a:pt x="224577" y="524288"/>
                  <a:pt x="241361" y="523921"/>
                  <a:pt x="266700" y="542925"/>
                </a:cubicBezTo>
                <a:cubicBezTo>
                  <a:pt x="282964" y="555123"/>
                  <a:pt x="299025" y="567638"/>
                  <a:pt x="314325" y="581025"/>
                </a:cubicBezTo>
                <a:cubicBezTo>
                  <a:pt x="324462" y="589895"/>
                  <a:pt x="331692" y="602128"/>
                  <a:pt x="342900" y="609600"/>
                </a:cubicBezTo>
                <a:cubicBezTo>
                  <a:pt x="351254" y="615169"/>
                  <a:pt x="362495" y="614635"/>
                  <a:pt x="371475" y="619125"/>
                </a:cubicBezTo>
                <a:cubicBezTo>
                  <a:pt x="376122" y="621449"/>
                  <a:pt x="436341" y="657305"/>
                  <a:pt x="447675" y="666750"/>
                </a:cubicBezTo>
                <a:cubicBezTo>
                  <a:pt x="505598" y="715019"/>
                  <a:pt x="443850" y="679125"/>
                  <a:pt x="514350" y="714375"/>
                </a:cubicBezTo>
                <a:cubicBezTo>
                  <a:pt x="501650" y="727075"/>
                  <a:pt x="491480" y="742956"/>
                  <a:pt x="476250" y="752475"/>
                </a:cubicBezTo>
                <a:cubicBezTo>
                  <a:pt x="465149" y="759413"/>
                  <a:pt x="450929" y="759160"/>
                  <a:pt x="438150" y="762000"/>
                </a:cubicBezTo>
                <a:cubicBezTo>
                  <a:pt x="363424" y="778606"/>
                  <a:pt x="372167" y="772937"/>
                  <a:pt x="266700" y="781050"/>
                </a:cubicBezTo>
                <a:cubicBezTo>
                  <a:pt x="43969" y="823475"/>
                  <a:pt x="131937" y="800504"/>
                  <a:pt x="0" y="838200"/>
                </a:cubicBezTo>
                <a:cubicBezTo>
                  <a:pt x="31750" y="844550"/>
                  <a:pt x="63964" y="848907"/>
                  <a:pt x="95250" y="857250"/>
                </a:cubicBezTo>
                <a:cubicBezTo>
                  <a:pt x="134138" y="867620"/>
                  <a:pt x="156285" y="884346"/>
                  <a:pt x="190500" y="904875"/>
                </a:cubicBezTo>
                <a:cubicBezTo>
                  <a:pt x="236912" y="974493"/>
                  <a:pt x="175141" y="892076"/>
                  <a:pt x="247650" y="952500"/>
                </a:cubicBezTo>
                <a:cubicBezTo>
                  <a:pt x="256444" y="959829"/>
                  <a:pt x="260350" y="971550"/>
                  <a:pt x="266700" y="981075"/>
                </a:cubicBezTo>
                <a:cubicBezTo>
                  <a:pt x="263525" y="990600"/>
                  <a:pt x="264275" y="1002550"/>
                  <a:pt x="257175" y="1009650"/>
                </a:cubicBezTo>
                <a:cubicBezTo>
                  <a:pt x="250075" y="1016750"/>
                  <a:pt x="238254" y="1016417"/>
                  <a:pt x="228600" y="1019175"/>
                </a:cubicBezTo>
                <a:cubicBezTo>
                  <a:pt x="216013" y="1022771"/>
                  <a:pt x="203087" y="1025104"/>
                  <a:pt x="190500" y="1028700"/>
                </a:cubicBezTo>
                <a:cubicBezTo>
                  <a:pt x="180846" y="1031458"/>
                  <a:pt x="171665" y="1035790"/>
                  <a:pt x="161925" y="1038225"/>
                </a:cubicBezTo>
                <a:cubicBezTo>
                  <a:pt x="133527" y="1045325"/>
                  <a:pt x="104775" y="1050925"/>
                  <a:pt x="76200" y="1057275"/>
                </a:cubicBezTo>
                <a:cubicBezTo>
                  <a:pt x="52169" y="1093322"/>
                  <a:pt x="65245" y="1077755"/>
                  <a:pt x="38100" y="1104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601" y="1028700"/>
            <a:ext cx="364202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30852" y="959048"/>
            <a:ext cx="364202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362200" y="2184075"/>
            <a:ext cx="6248400" cy="1587825"/>
          </a:xfrm>
          <a:prstGeom prst="wedgeRectCallout">
            <a:avLst>
              <a:gd name="adj1" fmla="val -63821"/>
              <a:gd name="adj2" fmla="val -2106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Synchronization </a:t>
            </a:r>
            <a:r>
              <a:rPr lang="en-US" sz="1200" dirty="0"/>
              <a:t>is built around an internal entity known as the lock or monitor. Every object has an lock associated with it.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By </a:t>
            </a:r>
            <a:r>
              <a:rPr lang="en-US" sz="1200" dirty="0"/>
              <a:t>convention, a thread that needs consistent access to an object's fields has to acquire the object's lock before accessing them, and then release the lock when it's done with them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From </a:t>
            </a:r>
            <a:r>
              <a:rPr lang="en-US" sz="1200" dirty="0"/>
              <a:t>Java 5 the package </a:t>
            </a:r>
            <a:r>
              <a:rPr lang="en-US" sz="1200" b="1" dirty="0"/>
              <a:t>java.util.concurrent.locks </a:t>
            </a:r>
            <a:r>
              <a:rPr lang="en-US" sz="1200" dirty="0"/>
              <a:t>contains several lock implementations.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1838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Synchronization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974" y="454967"/>
            <a:ext cx="8607425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 give a good real life example to match thread locking, it is like obtaining locks for a hotel room by a customer. If another customer want to occupy the same room, he needs to wait for the room lock to be returned.</a:t>
            </a:r>
            <a:endParaRPr lang="en-US" sz="1200" dirty="0"/>
          </a:p>
        </p:txBody>
      </p:sp>
      <p:pic>
        <p:nvPicPr>
          <p:cNvPr id="1026" name="Picture 2" descr="Image result for hotel room booking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4" y="1219200"/>
            <a:ext cx="2541586" cy="320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8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1838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Synchronization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https://docs.oracle.com/javase/8/docs/api/index.html?java/util/concurrent/locks/Lock.html</a:t>
            </a:r>
          </a:p>
        </p:txBody>
      </p:sp>
    </p:spTree>
    <p:extLst>
      <p:ext uri="{BB962C8B-B14F-4D97-AF65-F5344CB8AC3E}">
        <p14:creationId xmlns:p14="http://schemas.microsoft.com/office/powerpoint/2010/main" val="40003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79713</TotalTime>
  <Words>153</Words>
  <Application>Microsoft Office PowerPoint</Application>
  <PresentationFormat>Custom</PresentationFormat>
  <Paragraphs>30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8055</cp:revision>
  <dcterms:created xsi:type="dcterms:W3CDTF">2006-08-16T00:00:00Z</dcterms:created>
  <dcterms:modified xsi:type="dcterms:W3CDTF">2016-12-26T11:13:33Z</dcterms:modified>
</cp:coreProperties>
</file>