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2/28/2017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29000" y="9951"/>
            <a:ext cx="2362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fontAlgn="base"/>
            <a:r>
              <a:rPr lang="en-US" sz="1200" dirty="0"/>
              <a:t>Structure of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Flowchart: Terminator 5"/>
          <p:cNvSpPr/>
          <p:nvPr/>
        </p:nvSpPr>
        <p:spPr>
          <a:xfrm>
            <a:off x="2795586" y="792640"/>
            <a:ext cx="3276600" cy="609600"/>
          </a:xfrm>
          <a:prstGeom prst="flowChartTerminator">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(argument-list) -&gt; {body}  </a:t>
            </a:r>
          </a:p>
        </p:txBody>
      </p:sp>
      <p:sp>
        <p:nvSpPr>
          <p:cNvPr id="8" name="Rectangle 7"/>
          <p:cNvSpPr/>
          <p:nvPr/>
        </p:nvSpPr>
        <p:spPr>
          <a:xfrm>
            <a:off x="3529990" y="465138"/>
            <a:ext cx="2122119"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Java Lambda Expression Syntax</a:t>
            </a:r>
          </a:p>
        </p:txBody>
      </p:sp>
      <p:sp>
        <p:nvSpPr>
          <p:cNvPr id="9" name="Rectangle 8"/>
          <p:cNvSpPr/>
          <p:nvPr/>
        </p:nvSpPr>
        <p:spPr>
          <a:xfrm>
            <a:off x="155575" y="1606510"/>
            <a:ext cx="8759825" cy="3231654"/>
          </a:xfrm>
          <a:prstGeom prst="rect">
            <a:avLst/>
          </a:prstGeom>
          <a:ln w="3175"/>
        </p:spPr>
        <p:style>
          <a:lnRef idx="2">
            <a:schemeClr val="accent2"/>
          </a:lnRef>
          <a:fillRef idx="1">
            <a:schemeClr val="lt1"/>
          </a:fillRef>
          <a:effectRef idx="0">
            <a:schemeClr val="accent2"/>
          </a:effectRef>
          <a:fontRef idx="minor">
            <a:schemeClr val="dk1"/>
          </a:fontRef>
        </p:style>
        <p:txBody>
          <a:bodyPr wrap="square">
            <a:spAutoFit/>
          </a:bodyPr>
          <a:lstStyle/>
          <a:p>
            <a:pPr marL="171450" indent="-171450" fontAlgn="base">
              <a:buFont typeface="Wingdings" pitchFamily="2" charset="2"/>
              <a:buChar char="ü"/>
            </a:pPr>
            <a:r>
              <a:rPr lang="en-US" sz="1200" dirty="0"/>
              <a:t>A lambda expression can have zero, one or more parameters</a:t>
            </a:r>
            <a:r>
              <a:rPr lang="en-US" sz="1200" dirty="0" smtClean="0"/>
              <a:t>.</a:t>
            </a:r>
            <a:br>
              <a:rPr lang="en-US" sz="1200" dirty="0" smtClean="0"/>
            </a:br>
            <a:endParaRPr lang="en-US" sz="1200" dirty="0"/>
          </a:p>
          <a:p>
            <a:pPr marL="171450" indent="-171450" fontAlgn="base">
              <a:buFont typeface="Wingdings" pitchFamily="2" charset="2"/>
              <a:buChar char="ü"/>
            </a:pPr>
            <a:r>
              <a:rPr lang="en-US" sz="1200" dirty="0"/>
              <a:t>The type of the parameters can be explicitly declared or it can be inferred from the context. e.g. (</a:t>
            </a:r>
            <a:r>
              <a:rPr lang="en-US" sz="1200" dirty="0"/>
              <a:t>int</a:t>
            </a:r>
            <a:r>
              <a:rPr lang="en-US" sz="1200" dirty="0"/>
              <a:t> a) is same as just (a</a:t>
            </a:r>
            <a:r>
              <a:rPr lang="en-US" sz="1200" dirty="0" smtClean="0"/>
              <a:t>)</a:t>
            </a:r>
            <a:br>
              <a:rPr lang="en-US" sz="1200" dirty="0" smtClean="0"/>
            </a:br>
            <a:endParaRPr lang="en-US" sz="1200" dirty="0"/>
          </a:p>
          <a:p>
            <a:pPr marL="171450" indent="-171450" fontAlgn="base">
              <a:buFont typeface="Wingdings" pitchFamily="2" charset="2"/>
              <a:buChar char="ü"/>
            </a:pPr>
            <a:r>
              <a:rPr lang="en-US" sz="1200" dirty="0"/>
              <a:t>Parameters are enclosed in parentheses and separated by commas. e.g. (a, b) or (</a:t>
            </a:r>
            <a:r>
              <a:rPr lang="en-US" sz="1200" dirty="0"/>
              <a:t>int</a:t>
            </a:r>
            <a:r>
              <a:rPr lang="en-US" sz="1200" dirty="0"/>
              <a:t> a, </a:t>
            </a:r>
            <a:r>
              <a:rPr lang="en-US" sz="1200" dirty="0"/>
              <a:t>int</a:t>
            </a:r>
            <a:r>
              <a:rPr lang="en-US" sz="1200" dirty="0"/>
              <a:t> b) or (String a, </a:t>
            </a:r>
            <a:r>
              <a:rPr lang="en-US" sz="1200" dirty="0"/>
              <a:t>int</a:t>
            </a:r>
            <a:r>
              <a:rPr lang="en-US" sz="1200" dirty="0"/>
              <a:t> b, float c</a:t>
            </a:r>
            <a:r>
              <a:rPr lang="en-US" sz="1200" dirty="0" smtClean="0"/>
              <a:t>)</a:t>
            </a:r>
            <a:br>
              <a:rPr lang="en-US" sz="1200" dirty="0" smtClean="0"/>
            </a:br>
            <a:endParaRPr lang="en-US" sz="1200" dirty="0"/>
          </a:p>
          <a:p>
            <a:pPr marL="171450" indent="-171450" fontAlgn="base">
              <a:buFont typeface="Wingdings" pitchFamily="2" charset="2"/>
              <a:buChar char="ü"/>
            </a:pPr>
            <a:r>
              <a:rPr lang="en-US" sz="1200" dirty="0"/>
              <a:t>Empty parentheses are used to represent an empty set of parameters. e.g. () -&gt; </a:t>
            </a:r>
            <a:r>
              <a:rPr lang="en-US" sz="1200" dirty="0" smtClean="0"/>
              <a:t>42</a:t>
            </a:r>
            <a:br>
              <a:rPr lang="en-US" sz="1200" dirty="0" smtClean="0"/>
            </a:br>
            <a:endParaRPr lang="en-US" sz="1200" dirty="0"/>
          </a:p>
          <a:p>
            <a:pPr marL="171450" indent="-171450" fontAlgn="base">
              <a:buFont typeface="Wingdings" pitchFamily="2" charset="2"/>
              <a:buChar char="ü"/>
            </a:pPr>
            <a:r>
              <a:rPr lang="en-US" sz="1200" dirty="0"/>
              <a:t>When there is a single parameter, if its type is inferred, it is not mandatory to use parentheses. e.g. a -&gt; return </a:t>
            </a:r>
            <a:r>
              <a:rPr lang="en-US" sz="1200" dirty="0" smtClean="0"/>
              <a:t>a*a</a:t>
            </a:r>
            <a:br>
              <a:rPr lang="en-US" sz="1200" dirty="0" smtClean="0"/>
            </a:br>
            <a:endParaRPr lang="en-US" sz="1200" dirty="0"/>
          </a:p>
          <a:p>
            <a:pPr marL="171450" indent="-171450" fontAlgn="base">
              <a:buFont typeface="Wingdings" pitchFamily="2" charset="2"/>
              <a:buChar char="ü"/>
            </a:pPr>
            <a:r>
              <a:rPr lang="en-US" sz="1200" dirty="0"/>
              <a:t>The body of the lambda expressions can contain zero, one or more statements</a:t>
            </a:r>
            <a:r>
              <a:rPr lang="en-US" sz="1200" dirty="0" smtClean="0"/>
              <a:t>.</a:t>
            </a:r>
            <a:br>
              <a:rPr lang="en-US" sz="1200" dirty="0" smtClean="0"/>
            </a:br>
            <a:endParaRPr lang="en-US" sz="1200" dirty="0"/>
          </a:p>
          <a:p>
            <a:pPr marL="171450" indent="-171450" fontAlgn="base">
              <a:buFont typeface="Wingdings" pitchFamily="2" charset="2"/>
              <a:buChar char="ü"/>
            </a:pPr>
            <a:r>
              <a:rPr lang="en-US" sz="1200" dirty="0"/>
              <a:t>If body of lambda expression has single statement curly brackets are not mandatory and the return type of the anonymous function is the same as that of the body expression</a:t>
            </a:r>
            <a:r>
              <a:rPr lang="en-US" sz="1200" dirty="0" smtClean="0"/>
              <a:t>.</a:t>
            </a:r>
            <a:br>
              <a:rPr lang="en-US" sz="1200" dirty="0" smtClean="0"/>
            </a:br>
            <a:endParaRPr lang="en-US" sz="1200" dirty="0"/>
          </a:p>
          <a:p>
            <a:pPr marL="171450" indent="-171450" fontAlgn="base">
              <a:buFont typeface="Wingdings" pitchFamily="2" charset="2"/>
              <a:buChar char="ü"/>
            </a:pPr>
            <a:r>
              <a:rPr lang="en-US" sz="1200" dirty="0"/>
              <a:t>When there is more than one statement in body than these must be enclosed in curly brackets (a code block) and the return type of the anonymous function is the same as the type of the value returned within the code block, or void if nothing is returned.</a:t>
            </a:r>
          </a:p>
        </p:txBody>
      </p:sp>
    </p:spTree>
    <p:extLst>
      <p:ext uri="{BB962C8B-B14F-4D97-AF65-F5344CB8AC3E}">
        <p14:creationId xmlns:p14="http://schemas.microsoft.com/office/powerpoint/2010/main" val="28724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80018</TotalTime>
  <Words>24</Words>
  <Application>Microsoft Office PowerPoint</Application>
  <PresentationFormat>Custom</PresentationFormat>
  <Paragraphs>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8243</cp:revision>
  <dcterms:created xsi:type="dcterms:W3CDTF">2006-08-16T00:00:00Z</dcterms:created>
  <dcterms:modified xsi:type="dcterms:W3CDTF">2017-02-28T08:34:34Z</dcterms:modified>
</cp:coreProperties>
</file>