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14400"/>
            <a:ext cx="4545005" cy="37147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1524000"/>
            <a:ext cx="3886200" cy="2362200"/>
          </a:xfrm>
          <a:prstGeom prst="wedgeRoundRectCallout">
            <a:avLst>
              <a:gd name="adj1" fmla="val -92646"/>
              <a:gd name="adj2" fmla="val 5191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provides a new feature called method reference in Java 8.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Method </a:t>
            </a:r>
            <a:r>
              <a:rPr lang="en-US" sz="1200" dirty="0"/>
              <a:t>reference is used to refer method of functional interface. It is compact and easy form of lambda expression.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time when you are using lambda expression to just referring a method, you can replace your lambda expression with method reference. 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1371601" y="2260478"/>
            <a:ext cx="1052511" cy="635127"/>
          </a:xfrm>
          <a:prstGeom prst="bentConnector3">
            <a:avLst>
              <a:gd name="adj1" fmla="val 203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2424111" y="1781239"/>
            <a:ext cx="1076325" cy="612648"/>
          </a:xfrm>
          <a:prstGeom prst="wedgeEllipseCallout">
            <a:avLst>
              <a:gd name="adj1" fmla="val -55420"/>
              <a:gd name="adj2" fmla="val 733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Referring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2100" y="2094724"/>
            <a:ext cx="6172200" cy="1334276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There </a:t>
            </a:r>
            <a:r>
              <a:rPr lang="en-US" sz="1200" dirty="0"/>
              <a:t>are four types of method references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Reference </a:t>
            </a:r>
            <a:r>
              <a:rPr lang="en-US" sz="1200" dirty="0"/>
              <a:t>to a static method.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 particular object.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an arbitrary object of a particular type.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 constructor</a:t>
            </a:r>
            <a:r>
              <a:rPr lang="en-US" sz="12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76566" y="1655026"/>
            <a:ext cx="196226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Types of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28028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80044</TotalTime>
  <Words>78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8271</cp:revision>
  <dcterms:created xsi:type="dcterms:W3CDTF">2006-08-16T00:00:00Z</dcterms:created>
  <dcterms:modified xsi:type="dcterms:W3CDTF">2017-03-09T06:43:40Z</dcterms:modified>
</cp:coreProperties>
</file>