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9" r:id="rId2"/>
    <p:sldId id="430" r:id="rId3"/>
    <p:sldId id="431" r:id="rId4"/>
    <p:sldId id="432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Inter-thread communication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5175" y="1295400"/>
            <a:ext cx="7693025" cy="2514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chemeClr val="tx1"/>
                </a:solidFill>
              </a:rPr>
              <a:t>Inter-thread </a:t>
            </a:r>
            <a:r>
              <a:rPr lang="en-US" sz="1200" b="1" dirty="0">
                <a:solidFill>
                  <a:schemeClr val="tx1"/>
                </a:solidFill>
              </a:rPr>
              <a:t>communication</a:t>
            </a:r>
            <a:r>
              <a:rPr lang="en-US" sz="1200" dirty="0">
                <a:solidFill>
                  <a:schemeClr val="tx1"/>
                </a:solidFill>
              </a:rPr>
              <a:t> or </a:t>
            </a:r>
            <a:r>
              <a:rPr lang="en-US" sz="1200" b="1" dirty="0">
                <a:solidFill>
                  <a:schemeClr val="tx1"/>
                </a:solidFill>
              </a:rPr>
              <a:t>Co-operation</a:t>
            </a:r>
            <a:r>
              <a:rPr lang="en-US" sz="1200" dirty="0">
                <a:solidFill>
                  <a:schemeClr val="tx1"/>
                </a:solidFill>
              </a:rPr>
              <a:t> is all about allowing synchronized threads to communicate with each other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Cooperation (Inter-thread communication) is a mechanism in which a thread is paused running in its critical section and another thread is allowed to enter (or lock) in the same critical section to be </a:t>
            </a:r>
            <a:r>
              <a:rPr lang="en-US" sz="1200" dirty="0" smtClean="0">
                <a:solidFill>
                  <a:schemeClr val="tx1"/>
                </a:solidFill>
              </a:rPr>
              <a:t>executed. It </a:t>
            </a:r>
            <a:r>
              <a:rPr lang="en-US" sz="1200" dirty="0">
                <a:solidFill>
                  <a:schemeClr val="tx1"/>
                </a:solidFill>
              </a:rPr>
              <a:t>is implemented by following methods of </a:t>
            </a:r>
            <a:r>
              <a:rPr lang="en-US" sz="1200" b="1" dirty="0">
                <a:solidFill>
                  <a:schemeClr val="tx1"/>
                </a:solidFill>
              </a:rPr>
              <a:t>Object class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wait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notify()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notifyAll()</a:t>
            </a:r>
          </a:p>
          <a:p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Inter-thread communication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90600"/>
            <a:ext cx="3619500" cy="319984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Freeform 4"/>
          <p:cNvSpPr/>
          <p:nvPr/>
        </p:nvSpPr>
        <p:spPr>
          <a:xfrm>
            <a:off x="777451" y="1285875"/>
            <a:ext cx="392853" cy="2190750"/>
          </a:xfrm>
          <a:custGeom>
            <a:avLst/>
            <a:gdLst>
              <a:gd name="connsiteX0" fmla="*/ 295275 w 392853"/>
              <a:gd name="connsiteY0" fmla="*/ 0 h 2190750"/>
              <a:gd name="connsiteX1" fmla="*/ 247650 w 392853"/>
              <a:gd name="connsiteY1" fmla="*/ 9525 h 2190750"/>
              <a:gd name="connsiteX2" fmla="*/ 114300 w 392853"/>
              <a:gd name="connsiteY2" fmla="*/ 19050 h 2190750"/>
              <a:gd name="connsiteX3" fmla="*/ 85725 w 392853"/>
              <a:gd name="connsiteY3" fmla="*/ 47625 h 2190750"/>
              <a:gd name="connsiteX4" fmla="*/ 47625 w 392853"/>
              <a:gd name="connsiteY4" fmla="*/ 76200 h 2190750"/>
              <a:gd name="connsiteX5" fmla="*/ 0 w 392853"/>
              <a:gd name="connsiteY5" fmla="*/ 133350 h 2190750"/>
              <a:gd name="connsiteX6" fmla="*/ 19050 w 392853"/>
              <a:gd name="connsiteY6" fmla="*/ 285750 h 2190750"/>
              <a:gd name="connsiteX7" fmla="*/ 38100 w 392853"/>
              <a:gd name="connsiteY7" fmla="*/ 314325 h 2190750"/>
              <a:gd name="connsiteX8" fmla="*/ 247650 w 392853"/>
              <a:gd name="connsiteY8" fmla="*/ 323850 h 2190750"/>
              <a:gd name="connsiteX9" fmla="*/ 276225 w 392853"/>
              <a:gd name="connsiteY9" fmla="*/ 333375 h 2190750"/>
              <a:gd name="connsiteX10" fmla="*/ 266700 w 392853"/>
              <a:gd name="connsiteY10" fmla="*/ 447675 h 2190750"/>
              <a:gd name="connsiteX11" fmla="*/ 247650 w 392853"/>
              <a:gd name="connsiteY11" fmla="*/ 476250 h 2190750"/>
              <a:gd name="connsiteX12" fmla="*/ 85725 w 392853"/>
              <a:gd name="connsiteY12" fmla="*/ 504825 h 2190750"/>
              <a:gd name="connsiteX13" fmla="*/ 57150 w 392853"/>
              <a:gd name="connsiteY13" fmla="*/ 533400 h 2190750"/>
              <a:gd name="connsiteX14" fmla="*/ 57150 w 392853"/>
              <a:gd name="connsiteY14" fmla="*/ 638175 h 2190750"/>
              <a:gd name="connsiteX15" fmla="*/ 114300 w 392853"/>
              <a:gd name="connsiteY15" fmla="*/ 657225 h 2190750"/>
              <a:gd name="connsiteX16" fmla="*/ 228600 w 392853"/>
              <a:gd name="connsiteY16" fmla="*/ 685800 h 2190750"/>
              <a:gd name="connsiteX17" fmla="*/ 285750 w 392853"/>
              <a:gd name="connsiteY17" fmla="*/ 723900 h 2190750"/>
              <a:gd name="connsiteX18" fmla="*/ 276225 w 392853"/>
              <a:gd name="connsiteY18" fmla="*/ 819150 h 2190750"/>
              <a:gd name="connsiteX19" fmla="*/ 219075 w 392853"/>
              <a:gd name="connsiteY19" fmla="*/ 866775 h 2190750"/>
              <a:gd name="connsiteX20" fmla="*/ 180975 w 392853"/>
              <a:gd name="connsiteY20" fmla="*/ 895350 h 2190750"/>
              <a:gd name="connsiteX21" fmla="*/ 142875 w 392853"/>
              <a:gd name="connsiteY21" fmla="*/ 933450 h 2190750"/>
              <a:gd name="connsiteX22" fmla="*/ 95250 w 392853"/>
              <a:gd name="connsiteY22" fmla="*/ 952500 h 2190750"/>
              <a:gd name="connsiteX23" fmla="*/ 66675 w 392853"/>
              <a:gd name="connsiteY23" fmla="*/ 971550 h 2190750"/>
              <a:gd name="connsiteX24" fmla="*/ 76200 w 392853"/>
              <a:gd name="connsiteY24" fmla="*/ 1114425 h 2190750"/>
              <a:gd name="connsiteX25" fmla="*/ 171450 w 392853"/>
              <a:gd name="connsiteY25" fmla="*/ 1171575 h 2190750"/>
              <a:gd name="connsiteX26" fmla="*/ 219075 w 392853"/>
              <a:gd name="connsiteY26" fmla="*/ 1209675 h 2190750"/>
              <a:gd name="connsiteX27" fmla="*/ 247650 w 392853"/>
              <a:gd name="connsiteY27" fmla="*/ 1219200 h 2190750"/>
              <a:gd name="connsiteX28" fmla="*/ 276225 w 392853"/>
              <a:gd name="connsiteY28" fmla="*/ 1238250 h 2190750"/>
              <a:gd name="connsiteX29" fmla="*/ 266700 w 392853"/>
              <a:gd name="connsiteY29" fmla="*/ 1343025 h 2190750"/>
              <a:gd name="connsiteX30" fmla="*/ 171450 w 392853"/>
              <a:gd name="connsiteY30" fmla="*/ 1381125 h 2190750"/>
              <a:gd name="connsiteX31" fmla="*/ 142875 w 392853"/>
              <a:gd name="connsiteY31" fmla="*/ 1400175 h 2190750"/>
              <a:gd name="connsiteX32" fmla="*/ 114300 w 392853"/>
              <a:gd name="connsiteY32" fmla="*/ 1457325 h 2190750"/>
              <a:gd name="connsiteX33" fmla="*/ 104775 w 392853"/>
              <a:gd name="connsiteY33" fmla="*/ 1495425 h 2190750"/>
              <a:gd name="connsiteX34" fmla="*/ 114300 w 392853"/>
              <a:gd name="connsiteY34" fmla="*/ 1543050 h 2190750"/>
              <a:gd name="connsiteX35" fmla="*/ 228600 w 392853"/>
              <a:gd name="connsiteY35" fmla="*/ 1609725 h 2190750"/>
              <a:gd name="connsiteX36" fmla="*/ 304800 w 392853"/>
              <a:gd name="connsiteY36" fmla="*/ 1647825 h 2190750"/>
              <a:gd name="connsiteX37" fmla="*/ 352425 w 392853"/>
              <a:gd name="connsiteY37" fmla="*/ 1733550 h 2190750"/>
              <a:gd name="connsiteX38" fmla="*/ 295275 w 392853"/>
              <a:gd name="connsiteY38" fmla="*/ 1847850 h 2190750"/>
              <a:gd name="connsiteX39" fmla="*/ 266700 w 392853"/>
              <a:gd name="connsiteY39" fmla="*/ 1857375 h 2190750"/>
              <a:gd name="connsiteX40" fmla="*/ 238125 w 392853"/>
              <a:gd name="connsiteY40" fmla="*/ 1885950 h 2190750"/>
              <a:gd name="connsiteX41" fmla="*/ 257175 w 392853"/>
              <a:gd name="connsiteY41" fmla="*/ 1914525 h 2190750"/>
              <a:gd name="connsiteX42" fmla="*/ 342900 w 392853"/>
              <a:gd name="connsiteY42" fmla="*/ 1943100 h 2190750"/>
              <a:gd name="connsiteX43" fmla="*/ 361950 w 392853"/>
              <a:gd name="connsiteY43" fmla="*/ 1971675 h 2190750"/>
              <a:gd name="connsiteX44" fmla="*/ 390525 w 392853"/>
              <a:gd name="connsiteY44" fmla="*/ 2009775 h 2190750"/>
              <a:gd name="connsiteX45" fmla="*/ 381000 w 392853"/>
              <a:gd name="connsiteY45" fmla="*/ 2124075 h 2190750"/>
              <a:gd name="connsiteX46" fmla="*/ 342900 w 392853"/>
              <a:gd name="connsiteY46" fmla="*/ 2152650 h 2190750"/>
              <a:gd name="connsiteX47" fmla="*/ 304800 w 392853"/>
              <a:gd name="connsiteY47" fmla="*/ 2162175 h 2190750"/>
              <a:gd name="connsiteX48" fmla="*/ 180975 w 392853"/>
              <a:gd name="connsiteY48" fmla="*/ 2171700 h 2190750"/>
              <a:gd name="connsiteX49" fmla="*/ 19050 w 392853"/>
              <a:gd name="connsiteY49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92853" h="2190750">
                <a:moveTo>
                  <a:pt x="295275" y="0"/>
                </a:moveTo>
                <a:cubicBezTo>
                  <a:pt x="279400" y="3175"/>
                  <a:pt x="263750" y="7830"/>
                  <a:pt x="247650" y="9525"/>
                </a:cubicBezTo>
                <a:cubicBezTo>
                  <a:pt x="203332" y="14190"/>
                  <a:pt x="157679" y="8843"/>
                  <a:pt x="114300" y="19050"/>
                </a:cubicBezTo>
                <a:cubicBezTo>
                  <a:pt x="101188" y="22135"/>
                  <a:pt x="95952" y="38859"/>
                  <a:pt x="85725" y="47625"/>
                </a:cubicBezTo>
                <a:cubicBezTo>
                  <a:pt x="73672" y="57956"/>
                  <a:pt x="59678" y="65869"/>
                  <a:pt x="47625" y="76200"/>
                </a:cubicBezTo>
                <a:cubicBezTo>
                  <a:pt x="19104" y="100646"/>
                  <a:pt x="19597" y="103955"/>
                  <a:pt x="0" y="133350"/>
                </a:cubicBezTo>
                <a:cubicBezTo>
                  <a:pt x="6350" y="184150"/>
                  <a:pt x="8503" y="235653"/>
                  <a:pt x="19050" y="285750"/>
                </a:cubicBezTo>
                <a:cubicBezTo>
                  <a:pt x="21408" y="296952"/>
                  <a:pt x="26808" y="312443"/>
                  <a:pt x="38100" y="314325"/>
                </a:cubicBezTo>
                <a:cubicBezTo>
                  <a:pt x="107071" y="325820"/>
                  <a:pt x="177800" y="320675"/>
                  <a:pt x="247650" y="323850"/>
                </a:cubicBezTo>
                <a:cubicBezTo>
                  <a:pt x="257175" y="327025"/>
                  <a:pt x="269953" y="325535"/>
                  <a:pt x="276225" y="333375"/>
                </a:cubicBezTo>
                <a:cubicBezTo>
                  <a:pt x="299541" y="362521"/>
                  <a:pt x="274042" y="427484"/>
                  <a:pt x="266700" y="447675"/>
                </a:cubicBezTo>
                <a:cubicBezTo>
                  <a:pt x="262788" y="458433"/>
                  <a:pt x="257358" y="470183"/>
                  <a:pt x="247650" y="476250"/>
                </a:cubicBezTo>
                <a:cubicBezTo>
                  <a:pt x="206609" y="501901"/>
                  <a:pt x="124263" y="501322"/>
                  <a:pt x="85725" y="504825"/>
                </a:cubicBezTo>
                <a:cubicBezTo>
                  <a:pt x="76200" y="514350"/>
                  <a:pt x="64622" y="522192"/>
                  <a:pt x="57150" y="533400"/>
                </a:cubicBezTo>
                <a:cubicBezTo>
                  <a:pt x="39985" y="559148"/>
                  <a:pt x="45221" y="621133"/>
                  <a:pt x="57150" y="638175"/>
                </a:cubicBezTo>
                <a:cubicBezTo>
                  <a:pt x="68665" y="654626"/>
                  <a:pt x="95656" y="649767"/>
                  <a:pt x="114300" y="657225"/>
                </a:cubicBezTo>
                <a:cubicBezTo>
                  <a:pt x="197475" y="690495"/>
                  <a:pt x="98325" y="669516"/>
                  <a:pt x="228600" y="685800"/>
                </a:cubicBezTo>
                <a:cubicBezTo>
                  <a:pt x="247650" y="698500"/>
                  <a:pt x="288028" y="701118"/>
                  <a:pt x="285750" y="723900"/>
                </a:cubicBezTo>
                <a:cubicBezTo>
                  <a:pt x="282575" y="755650"/>
                  <a:pt x="285609" y="788653"/>
                  <a:pt x="276225" y="819150"/>
                </a:cubicBezTo>
                <a:cubicBezTo>
                  <a:pt x="271214" y="835435"/>
                  <a:pt x="231953" y="857576"/>
                  <a:pt x="219075" y="866775"/>
                </a:cubicBezTo>
                <a:cubicBezTo>
                  <a:pt x="206157" y="876002"/>
                  <a:pt x="192922" y="884896"/>
                  <a:pt x="180975" y="895350"/>
                </a:cubicBezTo>
                <a:cubicBezTo>
                  <a:pt x="167458" y="907177"/>
                  <a:pt x="157819" y="923487"/>
                  <a:pt x="142875" y="933450"/>
                </a:cubicBezTo>
                <a:cubicBezTo>
                  <a:pt x="128649" y="942934"/>
                  <a:pt x="110543" y="944854"/>
                  <a:pt x="95250" y="952500"/>
                </a:cubicBezTo>
                <a:cubicBezTo>
                  <a:pt x="85011" y="957620"/>
                  <a:pt x="76200" y="965200"/>
                  <a:pt x="66675" y="971550"/>
                </a:cubicBezTo>
                <a:cubicBezTo>
                  <a:pt x="69850" y="1019175"/>
                  <a:pt x="61827" y="1068910"/>
                  <a:pt x="76200" y="1114425"/>
                </a:cubicBezTo>
                <a:cubicBezTo>
                  <a:pt x="87113" y="1148982"/>
                  <a:pt x="147054" y="1156937"/>
                  <a:pt x="171450" y="1171575"/>
                </a:cubicBezTo>
                <a:cubicBezTo>
                  <a:pt x="188883" y="1182035"/>
                  <a:pt x="201835" y="1198900"/>
                  <a:pt x="219075" y="1209675"/>
                </a:cubicBezTo>
                <a:cubicBezTo>
                  <a:pt x="227589" y="1214996"/>
                  <a:pt x="238670" y="1214710"/>
                  <a:pt x="247650" y="1219200"/>
                </a:cubicBezTo>
                <a:cubicBezTo>
                  <a:pt x="257889" y="1224320"/>
                  <a:pt x="266700" y="1231900"/>
                  <a:pt x="276225" y="1238250"/>
                </a:cubicBezTo>
                <a:cubicBezTo>
                  <a:pt x="273050" y="1273175"/>
                  <a:pt x="280514" y="1310791"/>
                  <a:pt x="266700" y="1343025"/>
                </a:cubicBezTo>
                <a:cubicBezTo>
                  <a:pt x="255167" y="1369934"/>
                  <a:pt x="193527" y="1376710"/>
                  <a:pt x="171450" y="1381125"/>
                </a:cubicBezTo>
                <a:cubicBezTo>
                  <a:pt x="161925" y="1387475"/>
                  <a:pt x="150970" y="1392080"/>
                  <a:pt x="142875" y="1400175"/>
                </a:cubicBezTo>
                <a:cubicBezTo>
                  <a:pt x="126177" y="1416873"/>
                  <a:pt x="120498" y="1435634"/>
                  <a:pt x="114300" y="1457325"/>
                </a:cubicBezTo>
                <a:cubicBezTo>
                  <a:pt x="110704" y="1469912"/>
                  <a:pt x="107950" y="1482725"/>
                  <a:pt x="104775" y="1495425"/>
                </a:cubicBezTo>
                <a:cubicBezTo>
                  <a:pt x="107950" y="1511300"/>
                  <a:pt x="104361" y="1530271"/>
                  <a:pt x="114300" y="1543050"/>
                </a:cubicBezTo>
                <a:cubicBezTo>
                  <a:pt x="131684" y="1565400"/>
                  <a:pt x="204451" y="1596553"/>
                  <a:pt x="228600" y="1609725"/>
                </a:cubicBezTo>
                <a:cubicBezTo>
                  <a:pt x="299295" y="1648286"/>
                  <a:pt x="250820" y="1629832"/>
                  <a:pt x="304800" y="1647825"/>
                </a:cubicBezTo>
                <a:cubicBezTo>
                  <a:pt x="348469" y="1713329"/>
                  <a:pt x="335660" y="1683255"/>
                  <a:pt x="352425" y="1733550"/>
                </a:cubicBezTo>
                <a:cubicBezTo>
                  <a:pt x="340608" y="1863537"/>
                  <a:pt x="377669" y="1827251"/>
                  <a:pt x="295275" y="1847850"/>
                </a:cubicBezTo>
                <a:cubicBezTo>
                  <a:pt x="285535" y="1850285"/>
                  <a:pt x="276225" y="1854200"/>
                  <a:pt x="266700" y="1857375"/>
                </a:cubicBezTo>
                <a:cubicBezTo>
                  <a:pt x="257175" y="1866900"/>
                  <a:pt x="240340" y="1872663"/>
                  <a:pt x="238125" y="1885950"/>
                </a:cubicBezTo>
                <a:cubicBezTo>
                  <a:pt x="236243" y="1897242"/>
                  <a:pt x="248381" y="1907196"/>
                  <a:pt x="257175" y="1914525"/>
                </a:cubicBezTo>
                <a:cubicBezTo>
                  <a:pt x="282081" y="1935280"/>
                  <a:pt x="312905" y="1937101"/>
                  <a:pt x="342900" y="1943100"/>
                </a:cubicBezTo>
                <a:cubicBezTo>
                  <a:pt x="349250" y="1952625"/>
                  <a:pt x="355296" y="1962360"/>
                  <a:pt x="361950" y="1971675"/>
                </a:cubicBezTo>
                <a:cubicBezTo>
                  <a:pt x="371177" y="1984593"/>
                  <a:pt x="388556" y="1994023"/>
                  <a:pt x="390525" y="2009775"/>
                </a:cubicBezTo>
                <a:cubicBezTo>
                  <a:pt x="395267" y="2047712"/>
                  <a:pt x="393090" y="2087805"/>
                  <a:pt x="381000" y="2124075"/>
                </a:cubicBezTo>
                <a:cubicBezTo>
                  <a:pt x="375980" y="2139135"/>
                  <a:pt x="357099" y="2145550"/>
                  <a:pt x="342900" y="2152650"/>
                </a:cubicBezTo>
                <a:cubicBezTo>
                  <a:pt x="331191" y="2158504"/>
                  <a:pt x="317801" y="2160645"/>
                  <a:pt x="304800" y="2162175"/>
                </a:cubicBezTo>
                <a:cubicBezTo>
                  <a:pt x="263687" y="2167012"/>
                  <a:pt x="222280" y="2168946"/>
                  <a:pt x="180975" y="2171700"/>
                </a:cubicBezTo>
                <a:cubicBezTo>
                  <a:pt x="15880" y="2182706"/>
                  <a:pt x="19050" y="2127081"/>
                  <a:pt x="19050" y="2190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696200" y="1295400"/>
            <a:ext cx="392853" cy="2190750"/>
          </a:xfrm>
          <a:custGeom>
            <a:avLst/>
            <a:gdLst>
              <a:gd name="connsiteX0" fmla="*/ 295275 w 392853"/>
              <a:gd name="connsiteY0" fmla="*/ 0 h 2190750"/>
              <a:gd name="connsiteX1" fmla="*/ 247650 w 392853"/>
              <a:gd name="connsiteY1" fmla="*/ 9525 h 2190750"/>
              <a:gd name="connsiteX2" fmla="*/ 114300 w 392853"/>
              <a:gd name="connsiteY2" fmla="*/ 19050 h 2190750"/>
              <a:gd name="connsiteX3" fmla="*/ 85725 w 392853"/>
              <a:gd name="connsiteY3" fmla="*/ 47625 h 2190750"/>
              <a:gd name="connsiteX4" fmla="*/ 47625 w 392853"/>
              <a:gd name="connsiteY4" fmla="*/ 76200 h 2190750"/>
              <a:gd name="connsiteX5" fmla="*/ 0 w 392853"/>
              <a:gd name="connsiteY5" fmla="*/ 133350 h 2190750"/>
              <a:gd name="connsiteX6" fmla="*/ 19050 w 392853"/>
              <a:gd name="connsiteY6" fmla="*/ 285750 h 2190750"/>
              <a:gd name="connsiteX7" fmla="*/ 38100 w 392853"/>
              <a:gd name="connsiteY7" fmla="*/ 314325 h 2190750"/>
              <a:gd name="connsiteX8" fmla="*/ 247650 w 392853"/>
              <a:gd name="connsiteY8" fmla="*/ 323850 h 2190750"/>
              <a:gd name="connsiteX9" fmla="*/ 276225 w 392853"/>
              <a:gd name="connsiteY9" fmla="*/ 333375 h 2190750"/>
              <a:gd name="connsiteX10" fmla="*/ 266700 w 392853"/>
              <a:gd name="connsiteY10" fmla="*/ 447675 h 2190750"/>
              <a:gd name="connsiteX11" fmla="*/ 247650 w 392853"/>
              <a:gd name="connsiteY11" fmla="*/ 476250 h 2190750"/>
              <a:gd name="connsiteX12" fmla="*/ 85725 w 392853"/>
              <a:gd name="connsiteY12" fmla="*/ 504825 h 2190750"/>
              <a:gd name="connsiteX13" fmla="*/ 57150 w 392853"/>
              <a:gd name="connsiteY13" fmla="*/ 533400 h 2190750"/>
              <a:gd name="connsiteX14" fmla="*/ 57150 w 392853"/>
              <a:gd name="connsiteY14" fmla="*/ 638175 h 2190750"/>
              <a:gd name="connsiteX15" fmla="*/ 114300 w 392853"/>
              <a:gd name="connsiteY15" fmla="*/ 657225 h 2190750"/>
              <a:gd name="connsiteX16" fmla="*/ 228600 w 392853"/>
              <a:gd name="connsiteY16" fmla="*/ 685800 h 2190750"/>
              <a:gd name="connsiteX17" fmla="*/ 285750 w 392853"/>
              <a:gd name="connsiteY17" fmla="*/ 723900 h 2190750"/>
              <a:gd name="connsiteX18" fmla="*/ 276225 w 392853"/>
              <a:gd name="connsiteY18" fmla="*/ 819150 h 2190750"/>
              <a:gd name="connsiteX19" fmla="*/ 219075 w 392853"/>
              <a:gd name="connsiteY19" fmla="*/ 866775 h 2190750"/>
              <a:gd name="connsiteX20" fmla="*/ 180975 w 392853"/>
              <a:gd name="connsiteY20" fmla="*/ 895350 h 2190750"/>
              <a:gd name="connsiteX21" fmla="*/ 142875 w 392853"/>
              <a:gd name="connsiteY21" fmla="*/ 933450 h 2190750"/>
              <a:gd name="connsiteX22" fmla="*/ 95250 w 392853"/>
              <a:gd name="connsiteY22" fmla="*/ 952500 h 2190750"/>
              <a:gd name="connsiteX23" fmla="*/ 66675 w 392853"/>
              <a:gd name="connsiteY23" fmla="*/ 971550 h 2190750"/>
              <a:gd name="connsiteX24" fmla="*/ 76200 w 392853"/>
              <a:gd name="connsiteY24" fmla="*/ 1114425 h 2190750"/>
              <a:gd name="connsiteX25" fmla="*/ 171450 w 392853"/>
              <a:gd name="connsiteY25" fmla="*/ 1171575 h 2190750"/>
              <a:gd name="connsiteX26" fmla="*/ 219075 w 392853"/>
              <a:gd name="connsiteY26" fmla="*/ 1209675 h 2190750"/>
              <a:gd name="connsiteX27" fmla="*/ 247650 w 392853"/>
              <a:gd name="connsiteY27" fmla="*/ 1219200 h 2190750"/>
              <a:gd name="connsiteX28" fmla="*/ 276225 w 392853"/>
              <a:gd name="connsiteY28" fmla="*/ 1238250 h 2190750"/>
              <a:gd name="connsiteX29" fmla="*/ 266700 w 392853"/>
              <a:gd name="connsiteY29" fmla="*/ 1343025 h 2190750"/>
              <a:gd name="connsiteX30" fmla="*/ 171450 w 392853"/>
              <a:gd name="connsiteY30" fmla="*/ 1381125 h 2190750"/>
              <a:gd name="connsiteX31" fmla="*/ 142875 w 392853"/>
              <a:gd name="connsiteY31" fmla="*/ 1400175 h 2190750"/>
              <a:gd name="connsiteX32" fmla="*/ 114300 w 392853"/>
              <a:gd name="connsiteY32" fmla="*/ 1457325 h 2190750"/>
              <a:gd name="connsiteX33" fmla="*/ 104775 w 392853"/>
              <a:gd name="connsiteY33" fmla="*/ 1495425 h 2190750"/>
              <a:gd name="connsiteX34" fmla="*/ 114300 w 392853"/>
              <a:gd name="connsiteY34" fmla="*/ 1543050 h 2190750"/>
              <a:gd name="connsiteX35" fmla="*/ 228600 w 392853"/>
              <a:gd name="connsiteY35" fmla="*/ 1609725 h 2190750"/>
              <a:gd name="connsiteX36" fmla="*/ 304800 w 392853"/>
              <a:gd name="connsiteY36" fmla="*/ 1647825 h 2190750"/>
              <a:gd name="connsiteX37" fmla="*/ 352425 w 392853"/>
              <a:gd name="connsiteY37" fmla="*/ 1733550 h 2190750"/>
              <a:gd name="connsiteX38" fmla="*/ 295275 w 392853"/>
              <a:gd name="connsiteY38" fmla="*/ 1847850 h 2190750"/>
              <a:gd name="connsiteX39" fmla="*/ 266700 w 392853"/>
              <a:gd name="connsiteY39" fmla="*/ 1857375 h 2190750"/>
              <a:gd name="connsiteX40" fmla="*/ 238125 w 392853"/>
              <a:gd name="connsiteY40" fmla="*/ 1885950 h 2190750"/>
              <a:gd name="connsiteX41" fmla="*/ 257175 w 392853"/>
              <a:gd name="connsiteY41" fmla="*/ 1914525 h 2190750"/>
              <a:gd name="connsiteX42" fmla="*/ 342900 w 392853"/>
              <a:gd name="connsiteY42" fmla="*/ 1943100 h 2190750"/>
              <a:gd name="connsiteX43" fmla="*/ 361950 w 392853"/>
              <a:gd name="connsiteY43" fmla="*/ 1971675 h 2190750"/>
              <a:gd name="connsiteX44" fmla="*/ 390525 w 392853"/>
              <a:gd name="connsiteY44" fmla="*/ 2009775 h 2190750"/>
              <a:gd name="connsiteX45" fmla="*/ 381000 w 392853"/>
              <a:gd name="connsiteY45" fmla="*/ 2124075 h 2190750"/>
              <a:gd name="connsiteX46" fmla="*/ 342900 w 392853"/>
              <a:gd name="connsiteY46" fmla="*/ 2152650 h 2190750"/>
              <a:gd name="connsiteX47" fmla="*/ 304800 w 392853"/>
              <a:gd name="connsiteY47" fmla="*/ 2162175 h 2190750"/>
              <a:gd name="connsiteX48" fmla="*/ 180975 w 392853"/>
              <a:gd name="connsiteY48" fmla="*/ 2171700 h 2190750"/>
              <a:gd name="connsiteX49" fmla="*/ 19050 w 392853"/>
              <a:gd name="connsiteY49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92853" h="2190750">
                <a:moveTo>
                  <a:pt x="295275" y="0"/>
                </a:moveTo>
                <a:cubicBezTo>
                  <a:pt x="279400" y="3175"/>
                  <a:pt x="263750" y="7830"/>
                  <a:pt x="247650" y="9525"/>
                </a:cubicBezTo>
                <a:cubicBezTo>
                  <a:pt x="203332" y="14190"/>
                  <a:pt x="157679" y="8843"/>
                  <a:pt x="114300" y="19050"/>
                </a:cubicBezTo>
                <a:cubicBezTo>
                  <a:pt x="101188" y="22135"/>
                  <a:pt x="95952" y="38859"/>
                  <a:pt x="85725" y="47625"/>
                </a:cubicBezTo>
                <a:cubicBezTo>
                  <a:pt x="73672" y="57956"/>
                  <a:pt x="59678" y="65869"/>
                  <a:pt x="47625" y="76200"/>
                </a:cubicBezTo>
                <a:cubicBezTo>
                  <a:pt x="19104" y="100646"/>
                  <a:pt x="19597" y="103955"/>
                  <a:pt x="0" y="133350"/>
                </a:cubicBezTo>
                <a:cubicBezTo>
                  <a:pt x="6350" y="184150"/>
                  <a:pt x="8503" y="235653"/>
                  <a:pt x="19050" y="285750"/>
                </a:cubicBezTo>
                <a:cubicBezTo>
                  <a:pt x="21408" y="296952"/>
                  <a:pt x="26808" y="312443"/>
                  <a:pt x="38100" y="314325"/>
                </a:cubicBezTo>
                <a:cubicBezTo>
                  <a:pt x="107071" y="325820"/>
                  <a:pt x="177800" y="320675"/>
                  <a:pt x="247650" y="323850"/>
                </a:cubicBezTo>
                <a:cubicBezTo>
                  <a:pt x="257175" y="327025"/>
                  <a:pt x="269953" y="325535"/>
                  <a:pt x="276225" y="333375"/>
                </a:cubicBezTo>
                <a:cubicBezTo>
                  <a:pt x="299541" y="362521"/>
                  <a:pt x="274042" y="427484"/>
                  <a:pt x="266700" y="447675"/>
                </a:cubicBezTo>
                <a:cubicBezTo>
                  <a:pt x="262788" y="458433"/>
                  <a:pt x="257358" y="470183"/>
                  <a:pt x="247650" y="476250"/>
                </a:cubicBezTo>
                <a:cubicBezTo>
                  <a:pt x="206609" y="501901"/>
                  <a:pt x="124263" y="501322"/>
                  <a:pt x="85725" y="504825"/>
                </a:cubicBezTo>
                <a:cubicBezTo>
                  <a:pt x="76200" y="514350"/>
                  <a:pt x="64622" y="522192"/>
                  <a:pt x="57150" y="533400"/>
                </a:cubicBezTo>
                <a:cubicBezTo>
                  <a:pt x="39985" y="559148"/>
                  <a:pt x="45221" y="621133"/>
                  <a:pt x="57150" y="638175"/>
                </a:cubicBezTo>
                <a:cubicBezTo>
                  <a:pt x="68665" y="654626"/>
                  <a:pt x="95656" y="649767"/>
                  <a:pt x="114300" y="657225"/>
                </a:cubicBezTo>
                <a:cubicBezTo>
                  <a:pt x="197475" y="690495"/>
                  <a:pt x="98325" y="669516"/>
                  <a:pt x="228600" y="685800"/>
                </a:cubicBezTo>
                <a:cubicBezTo>
                  <a:pt x="247650" y="698500"/>
                  <a:pt x="288028" y="701118"/>
                  <a:pt x="285750" y="723900"/>
                </a:cubicBezTo>
                <a:cubicBezTo>
                  <a:pt x="282575" y="755650"/>
                  <a:pt x="285609" y="788653"/>
                  <a:pt x="276225" y="819150"/>
                </a:cubicBezTo>
                <a:cubicBezTo>
                  <a:pt x="271214" y="835435"/>
                  <a:pt x="231953" y="857576"/>
                  <a:pt x="219075" y="866775"/>
                </a:cubicBezTo>
                <a:cubicBezTo>
                  <a:pt x="206157" y="876002"/>
                  <a:pt x="192922" y="884896"/>
                  <a:pt x="180975" y="895350"/>
                </a:cubicBezTo>
                <a:cubicBezTo>
                  <a:pt x="167458" y="907177"/>
                  <a:pt x="157819" y="923487"/>
                  <a:pt x="142875" y="933450"/>
                </a:cubicBezTo>
                <a:cubicBezTo>
                  <a:pt x="128649" y="942934"/>
                  <a:pt x="110543" y="944854"/>
                  <a:pt x="95250" y="952500"/>
                </a:cubicBezTo>
                <a:cubicBezTo>
                  <a:pt x="85011" y="957620"/>
                  <a:pt x="76200" y="965200"/>
                  <a:pt x="66675" y="971550"/>
                </a:cubicBezTo>
                <a:cubicBezTo>
                  <a:pt x="69850" y="1019175"/>
                  <a:pt x="61827" y="1068910"/>
                  <a:pt x="76200" y="1114425"/>
                </a:cubicBezTo>
                <a:cubicBezTo>
                  <a:pt x="87113" y="1148982"/>
                  <a:pt x="147054" y="1156937"/>
                  <a:pt x="171450" y="1171575"/>
                </a:cubicBezTo>
                <a:cubicBezTo>
                  <a:pt x="188883" y="1182035"/>
                  <a:pt x="201835" y="1198900"/>
                  <a:pt x="219075" y="1209675"/>
                </a:cubicBezTo>
                <a:cubicBezTo>
                  <a:pt x="227589" y="1214996"/>
                  <a:pt x="238670" y="1214710"/>
                  <a:pt x="247650" y="1219200"/>
                </a:cubicBezTo>
                <a:cubicBezTo>
                  <a:pt x="257889" y="1224320"/>
                  <a:pt x="266700" y="1231900"/>
                  <a:pt x="276225" y="1238250"/>
                </a:cubicBezTo>
                <a:cubicBezTo>
                  <a:pt x="273050" y="1273175"/>
                  <a:pt x="280514" y="1310791"/>
                  <a:pt x="266700" y="1343025"/>
                </a:cubicBezTo>
                <a:cubicBezTo>
                  <a:pt x="255167" y="1369934"/>
                  <a:pt x="193527" y="1376710"/>
                  <a:pt x="171450" y="1381125"/>
                </a:cubicBezTo>
                <a:cubicBezTo>
                  <a:pt x="161925" y="1387475"/>
                  <a:pt x="150970" y="1392080"/>
                  <a:pt x="142875" y="1400175"/>
                </a:cubicBezTo>
                <a:cubicBezTo>
                  <a:pt x="126177" y="1416873"/>
                  <a:pt x="120498" y="1435634"/>
                  <a:pt x="114300" y="1457325"/>
                </a:cubicBezTo>
                <a:cubicBezTo>
                  <a:pt x="110704" y="1469912"/>
                  <a:pt x="107950" y="1482725"/>
                  <a:pt x="104775" y="1495425"/>
                </a:cubicBezTo>
                <a:cubicBezTo>
                  <a:pt x="107950" y="1511300"/>
                  <a:pt x="104361" y="1530271"/>
                  <a:pt x="114300" y="1543050"/>
                </a:cubicBezTo>
                <a:cubicBezTo>
                  <a:pt x="131684" y="1565400"/>
                  <a:pt x="204451" y="1596553"/>
                  <a:pt x="228600" y="1609725"/>
                </a:cubicBezTo>
                <a:cubicBezTo>
                  <a:pt x="299295" y="1648286"/>
                  <a:pt x="250820" y="1629832"/>
                  <a:pt x="304800" y="1647825"/>
                </a:cubicBezTo>
                <a:cubicBezTo>
                  <a:pt x="348469" y="1713329"/>
                  <a:pt x="335660" y="1683255"/>
                  <a:pt x="352425" y="1733550"/>
                </a:cubicBezTo>
                <a:cubicBezTo>
                  <a:pt x="340608" y="1863537"/>
                  <a:pt x="377669" y="1827251"/>
                  <a:pt x="295275" y="1847850"/>
                </a:cubicBezTo>
                <a:cubicBezTo>
                  <a:pt x="285535" y="1850285"/>
                  <a:pt x="276225" y="1854200"/>
                  <a:pt x="266700" y="1857375"/>
                </a:cubicBezTo>
                <a:cubicBezTo>
                  <a:pt x="257175" y="1866900"/>
                  <a:pt x="240340" y="1872663"/>
                  <a:pt x="238125" y="1885950"/>
                </a:cubicBezTo>
                <a:cubicBezTo>
                  <a:pt x="236243" y="1897242"/>
                  <a:pt x="248381" y="1907196"/>
                  <a:pt x="257175" y="1914525"/>
                </a:cubicBezTo>
                <a:cubicBezTo>
                  <a:pt x="282081" y="1935280"/>
                  <a:pt x="312905" y="1937101"/>
                  <a:pt x="342900" y="1943100"/>
                </a:cubicBezTo>
                <a:cubicBezTo>
                  <a:pt x="349250" y="1952625"/>
                  <a:pt x="355296" y="1962360"/>
                  <a:pt x="361950" y="1971675"/>
                </a:cubicBezTo>
                <a:cubicBezTo>
                  <a:pt x="371177" y="1984593"/>
                  <a:pt x="388556" y="1994023"/>
                  <a:pt x="390525" y="2009775"/>
                </a:cubicBezTo>
                <a:cubicBezTo>
                  <a:pt x="395267" y="2047712"/>
                  <a:pt x="393090" y="2087805"/>
                  <a:pt x="381000" y="2124075"/>
                </a:cubicBezTo>
                <a:cubicBezTo>
                  <a:pt x="375980" y="2139135"/>
                  <a:pt x="357099" y="2145550"/>
                  <a:pt x="342900" y="2152650"/>
                </a:cubicBezTo>
                <a:cubicBezTo>
                  <a:pt x="331191" y="2158504"/>
                  <a:pt x="317801" y="2160645"/>
                  <a:pt x="304800" y="2162175"/>
                </a:cubicBezTo>
                <a:cubicBezTo>
                  <a:pt x="263687" y="2167012"/>
                  <a:pt x="222280" y="2168946"/>
                  <a:pt x="180975" y="2171700"/>
                </a:cubicBezTo>
                <a:cubicBezTo>
                  <a:pt x="15880" y="2182706"/>
                  <a:pt x="19050" y="2127081"/>
                  <a:pt x="19050" y="2190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484" y="923924"/>
            <a:ext cx="10573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 [withdraw]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67600" y="923924"/>
            <a:ext cx="9476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 [Deposit]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65100" y="3695700"/>
            <a:ext cx="2206625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T1 tries to withdraw 50000, but the amount in the bank account is </a:t>
            </a:r>
          </a:p>
          <a:p>
            <a:r>
              <a:rPr lang="en-US" sz="1000" dirty="0" smtClean="0"/>
              <a:t>10000,So T1 will wait at 14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line [T1 waits for T2 to deposit more money in the bank account and notify the T1]</a:t>
            </a:r>
            <a:endParaRPr lang="en-US" sz="1000" dirty="0"/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1714499" y="1925638"/>
            <a:ext cx="1733550" cy="26257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082254" y="3581400"/>
            <a:ext cx="1905000" cy="571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T2 deposits 80000 and notify to T1 by calling notify() method.</a:t>
            </a:r>
            <a:endParaRPr lang="en-US" sz="1000" dirty="0"/>
          </a:p>
        </p:txBody>
      </p:sp>
      <p:cxnSp>
        <p:nvCxnSpPr>
          <p:cNvPr id="28" name="Elbow Connector 27"/>
          <p:cNvCxnSpPr>
            <a:stCxn id="27" idx="1"/>
          </p:cNvCxnSpPr>
          <p:nvPr/>
        </p:nvCxnSpPr>
        <p:spPr>
          <a:xfrm rot="10800000" flipV="1">
            <a:off x="4038600" y="3867150"/>
            <a:ext cx="3043654" cy="28574"/>
          </a:xfrm>
          <a:prstGeom prst="bentConnector3">
            <a:avLst>
              <a:gd name="adj1" fmla="val 412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65100" y="3695700"/>
            <a:ext cx="2206625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Once T1 get the notification from T2,T1 will complete the withdraw 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39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Inter-thread communication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0"/>
            <a:ext cx="8583613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667001"/>
            <a:ext cx="8564563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1295400" y="3962400"/>
            <a:ext cx="6245225" cy="838200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Why </a:t>
            </a:r>
            <a:r>
              <a:rPr lang="en-US" sz="1200" dirty="0"/>
              <a:t>wait(), notify() and notifyAll() methods are defined in Object class not Thread class</a:t>
            </a:r>
            <a:r>
              <a:rPr lang="en-US" sz="1200" dirty="0" smtClean="0"/>
              <a:t>?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It </a:t>
            </a:r>
            <a:r>
              <a:rPr lang="en-US" sz="1200" dirty="0"/>
              <a:t>is because they are related to lock and object has a lock.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24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Inter-thread communication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https://docs.oracle.com/javase/8/docs/api/index.html?java/lang/Object.html</a:t>
            </a:r>
          </a:p>
        </p:txBody>
      </p:sp>
    </p:spTree>
    <p:extLst>
      <p:ext uri="{BB962C8B-B14F-4D97-AF65-F5344CB8AC3E}">
        <p14:creationId xmlns:p14="http://schemas.microsoft.com/office/powerpoint/2010/main" val="42924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79830</TotalTime>
  <Words>122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8139</cp:revision>
  <dcterms:created xsi:type="dcterms:W3CDTF">2006-08-16T00:00:00Z</dcterms:created>
  <dcterms:modified xsi:type="dcterms:W3CDTF">2016-12-22T11:09:12Z</dcterms:modified>
</cp:coreProperties>
</file>