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0" r:id="rId2"/>
    <p:sldId id="43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-9098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Raw Types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333802"/>
            <a:ext cx="527388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 raw type is the name of a generic class or interface without any type arguments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371600"/>
            <a:ext cx="3533775" cy="3086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>
          <a:xfrm>
            <a:off x="4745144" y="1295400"/>
            <a:ext cx="3581400" cy="28194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create a parameterized type of Box&lt;T&gt;, you supply an actual type argument for the formal type parameter T</a:t>
            </a:r>
            <a:r>
              <a:rPr lang="en-US" sz="1200" dirty="0" smtClean="0"/>
              <a:t>: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the actual type argument is omitted, you create a raw type of Box&lt;T</a:t>
            </a:r>
            <a:r>
              <a:rPr lang="en-US" sz="1200" dirty="0" smtClean="0"/>
              <a:t>&gt;: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Therefore, Box is the raw type of the generic type Box&lt;T&gt;. However, a non-generic class or interface type is </a:t>
            </a:r>
            <a:r>
              <a:rPr lang="en-US" sz="1200" i="1" dirty="0"/>
              <a:t>not</a:t>
            </a:r>
            <a:r>
              <a:rPr lang="en-US" sz="1200" dirty="0"/>
              <a:t> a raw type.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00262"/>
            <a:ext cx="3200400" cy="219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07" y="3048000"/>
            <a:ext cx="16859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841750" y="2914650"/>
            <a:ext cx="928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33576"/>
            <a:ext cx="3076575" cy="581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703675"/>
            <a:ext cx="3038475" cy="4572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-9098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Raw Types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267200" y="550863"/>
            <a:ext cx="4343400" cy="1105725"/>
          </a:xfrm>
          <a:prstGeom prst="wedgeRoundRectCallout">
            <a:avLst>
              <a:gd name="adj1" fmla="val -67539"/>
              <a:gd name="adj2" fmla="val -1776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Raw types show up in legacy code because lots of API classes (such as the </a:t>
            </a:r>
            <a:r>
              <a:rPr lang="en-US" sz="1200" dirty="0"/>
              <a:t>Collections</a:t>
            </a:r>
            <a:r>
              <a:rPr lang="en-US" sz="1200" dirty="0"/>
              <a:t> classes) were not generic prior to JDK 5.0. When using raw types, you essentially get pre-generics behavior — a </a:t>
            </a:r>
            <a:r>
              <a:rPr lang="en-US" sz="1200" dirty="0"/>
              <a:t>Box</a:t>
            </a:r>
            <a:r>
              <a:rPr lang="en-US" sz="1200" dirty="0"/>
              <a:t> gives you </a:t>
            </a:r>
            <a:r>
              <a:rPr lang="en-US" sz="1200" dirty="0"/>
              <a:t>Object</a:t>
            </a:r>
            <a:r>
              <a:rPr lang="en-US" sz="1200" dirty="0"/>
              <a:t>s. For backward compatibility, assigning a parameterized type to its raw type is allowed: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301"/>
            <a:ext cx="800100" cy="77787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4676775" y="1947423"/>
            <a:ext cx="4343400" cy="452438"/>
          </a:xfrm>
          <a:prstGeom prst="wedgeRoundRectCallout">
            <a:avLst>
              <a:gd name="adj1" fmla="val -64249"/>
              <a:gd name="adj2" fmla="val -303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But if you assign a raw type to a parameterized type, you get a warning: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983141"/>
            <a:ext cx="623888" cy="531460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459515"/>
            <a:ext cx="3971925" cy="60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8" name="Rounded Rectangular Callout 17"/>
          <p:cNvSpPr/>
          <p:nvPr/>
        </p:nvSpPr>
        <p:spPr>
          <a:xfrm>
            <a:off x="4829175" y="3429000"/>
            <a:ext cx="4191000" cy="1142999"/>
          </a:xfrm>
          <a:prstGeom prst="wedgeRoundRectCallout">
            <a:avLst>
              <a:gd name="adj1" fmla="val -60960"/>
              <a:gd name="adj2" fmla="val -2219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also get a warning if you use a raw type to invoke generic methods defined in the corresponding generic </a:t>
            </a:r>
            <a:r>
              <a:rPr lang="en-US" sz="1200" dirty="0" smtClean="0"/>
              <a:t>type.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warning shows that raw types bypass generic type checks, deferring the catch of unsafe code to runtime. Therefore, you should avoid using raw types.</a:t>
            </a:r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3" y="3564290"/>
            <a:ext cx="623888" cy="5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80043</TotalTime>
  <Words>112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8250</cp:revision>
  <dcterms:created xsi:type="dcterms:W3CDTF">2006-08-16T00:00:00Z</dcterms:created>
  <dcterms:modified xsi:type="dcterms:W3CDTF">2017-02-16T09:52:26Z</dcterms:modified>
</cp:coreProperties>
</file>