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0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971800" y="21837"/>
            <a:ext cx="27432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Generics Upper Bounded Wildcard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743200"/>
            <a:ext cx="3295650" cy="139065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6" name="Rounded Rectangular Callout 5"/>
          <p:cNvSpPr/>
          <p:nvPr/>
        </p:nvSpPr>
        <p:spPr>
          <a:xfrm>
            <a:off x="307975" y="609600"/>
            <a:ext cx="4187825" cy="1905000"/>
          </a:xfrm>
          <a:prstGeom prst="wedgeRoundRectCallout">
            <a:avLst>
              <a:gd name="adj1" fmla="val -12795"/>
              <a:gd name="adj2" fmla="val 61500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Upper </a:t>
            </a:r>
            <a:r>
              <a:rPr lang="en-US" sz="1200" dirty="0"/>
              <a:t>bounded wildcards are used to relax the restriction on the type of variable in a method. Suppose we want to write a method that will return the sum of numbers in the list, so our implementation will be something like this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Now the problem with above implementation is that it won’t work with List of Integers or Doubles because we know that List&lt;Integer&gt; and List&lt;Double&gt; are not </a:t>
            </a:r>
            <a:r>
              <a:rPr lang="en-US" sz="1200" dirty="0" smtClean="0"/>
              <a:t>related.</a:t>
            </a:r>
          </a:p>
          <a:p>
            <a:r>
              <a:rPr lang="en-US" sz="1200" dirty="0" smtClean="0"/>
              <a:t>     this </a:t>
            </a:r>
            <a:r>
              <a:rPr lang="en-US" sz="1200" dirty="0"/>
              <a:t>is when upper bounded wildcard is helpful.</a:t>
            </a: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743200"/>
            <a:ext cx="3829050" cy="14287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0" name="Rounded Rectangular Callout 9"/>
          <p:cNvSpPr/>
          <p:nvPr/>
        </p:nvSpPr>
        <p:spPr>
          <a:xfrm>
            <a:off x="4857749" y="1371600"/>
            <a:ext cx="3676651" cy="990600"/>
          </a:xfrm>
          <a:prstGeom prst="wedgeRoundRectCallout">
            <a:avLst>
              <a:gd name="adj1" fmla="val -7681"/>
              <a:gd name="adj2" fmla="val 90346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can </a:t>
            </a:r>
            <a:r>
              <a:rPr lang="en-US" sz="1200" dirty="0"/>
              <a:t>use generics wildcard with </a:t>
            </a:r>
            <a:r>
              <a:rPr lang="en-US" sz="1200" b="1" dirty="0"/>
              <a:t>extends</a:t>
            </a:r>
            <a:r>
              <a:rPr lang="en-US" sz="1200" dirty="0"/>
              <a:t> keyword and the </a:t>
            </a:r>
            <a:r>
              <a:rPr lang="en-US" sz="1200" b="1" dirty="0"/>
              <a:t>upper bound</a:t>
            </a:r>
            <a:r>
              <a:rPr lang="en-US" sz="1200" dirty="0"/>
              <a:t> class or interface that will allow us to pass argument of upper bound or it’s subclasses types.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99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79996</TotalTime>
  <Words>97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8230</cp:revision>
  <dcterms:created xsi:type="dcterms:W3CDTF">2006-08-16T00:00:00Z</dcterms:created>
  <dcterms:modified xsi:type="dcterms:W3CDTF">2017-02-23T09:45:36Z</dcterms:modified>
</cp:coreProperties>
</file>