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26" r:id="rId2"/>
    <p:sldId id="427" r:id="rId3"/>
    <p:sldId id="428" r:id="rId4"/>
    <p:sldId id="429" r:id="rId5"/>
    <p:sldId id="43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05000"/>
            <a:ext cx="5467350" cy="1743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4" name="Rounded Rectangle 13"/>
          <p:cNvSpPr/>
          <p:nvPr/>
        </p:nvSpPr>
        <p:spPr>
          <a:xfrm>
            <a:off x="460374" y="609600"/>
            <a:ext cx="7235826" cy="914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ThreadPoolExecutor provides much more feature than </a:t>
            </a:r>
            <a:r>
              <a:rPr lang="en-US" sz="1200" b="1" dirty="0"/>
              <a:t>Executors</a:t>
            </a:r>
            <a:r>
              <a:rPr lang="en-US" sz="1200" dirty="0"/>
              <a:t> class</a:t>
            </a:r>
            <a:r>
              <a:rPr lang="en-US" sz="1200" dirty="0" smtClean="0"/>
              <a:t>. </a:t>
            </a:r>
            <a:r>
              <a:rPr lang="en-US" sz="1200" dirty="0"/>
              <a:t>We can specify the number of threads that will be alive when we create ThreadPoolExecutor instance and we can limit the size of thread pool and create our </a:t>
            </a:r>
            <a:r>
              <a:rPr lang="en-US" sz="1200" dirty="0" smtClean="0"/>
              <a:t>own</a:t>
            </a:r>
            <a:r>
              <a:rPr lang="en-US" sz="1200" dirty="0"/>
              <a:t> </a:t>
            </a:r>
            <a:r>
              <a:rPr lang="en-US" sz="1200" b="1" dirty="0" smtClean="0"/>
              <a:t>RejectedExecutionHandler </a:t>
            </a:r>
            <a:r>
              <a:rPr lang="en-US" sz="1200" dirty="0" smtClean="0"/>
              <a:t>implementation </a:t>
            </a:r>
            <a:r>
              <a:rPr lang="en-US" sz="1200" dirty="0"/>
              <a:t>to handle the jobs that can’t fit in the worker queue.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533400"/>
            <a:ext cx="5311775" cy="43152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687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98837"/>
            <a:ext cx="3667125" cy="325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558504"/>
            <a:ext cx="4102100" cy="123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257800" y="1219200"/>
            <a:ext cx="3657600" cy="1524000"/>
          </a:xfrm>
          <a:prstGeom prst="wedgeRoundRectCallout">
            <a:avLst>
              <a:gd name="adj1" fmla="val -124851"/>
              <a:gd name="adj2" fmla="val 9320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ThreadPoolExecutor provides several methods using which we can find out the current state of executor, pool size, active thread count and task count.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So we </a:t>
            </a:r>
            <a:r>
              <a:rPr lang="en-US" sz="1200" dirty="0"/>
              <a:t>have a monitor thread that will print the executor information at certain time interval.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87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0"/>
            <a:ext cx="5140325" cy="3814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867400" y="1066800"/>
            <a:ext cx="3048000" cy="3733800"/>
          </a:xfrm>
          <a:prstGeom prst="wedgeRoundRectCallout">
            <a:avLst>
              <a:gd name="adj1" fmla="val -86656"/>
              <a:gd name="adj2" fmla="val -20188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Here is the thread pool implementation example using ThreadPoolExecutor.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</a:t>
            </a:r>
            <a:r>
              <a:rPr lang="en-US" sz="1200" dirty="0" smtClean="0"/>
              <a:t>hile </a:t>
            </a:r>
            <a:r>
              <a:rPr lang="en-US" sz="1200" dirty="0"/>
              <a:t>initializing the ThreadPoolExecutor, we are keeping initial pool size as 2, maximum pool size to 4 and work queue size as 2. So if there are 4 running tasks and more tasks are submitted, the work queue will hold only 2 of them and rest of them will be handled by RejectedExecutionHandlerImpl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invoke </a:t>
            </a:r>
            <a:r>
              <a:rPr lang="en-US" sz="1200" b="1" dirty="0"/>
              <a:t>shutdown()</a:t>
            </a:r>
            <a:r>
              <a:rPr lang="en-US" sz="1200" dirty="0"/>
              <a:t>method to finish execution of all the submitted tasks and terminate the thread pool.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87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762000"/>
            <a:ext cx="5478462" cy="389936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687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79202</TotalTime>
  <Words>141</Words>
  <Application>Microsoft Office PowerPoint</Application>
  <PresentationFormat>Custom</PresentationFormat>
  <Paragraphs>19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7897</cp:revision>
  <dcterms:created xsi:type="dcterms:W3CDTF">2006-08-16T00:00:00Z</dcterms:created>
  <dcterms:modified xsi:type="dcterms:W3CDTF">2016-11-21T11:48:07Z</dcterms:modified>
</cp:coreProperties>
</file>