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7189" y="762000"/>
            <a:ext cx="8531225" cy="2514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B0F0"/>
                </a:solidFill>
              </a:rPr>
              <a:t>([01]?[0-9]|2[0-3]):[0-5][0-9</a:t>
            </a:r>
            <a:r>
              <a:rPr lang="en-US" sz="1600" b="1" dirty="0" smtClean="0">
                <a:solidFill>
                  <a:srgbClr val="00B0F0"/>
                </a:solidFill>
              </a:rPr>
              <a:t>]</a:t>
            </a:r>
          </a:p>
          <a:p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200" b="1" dirty="0">
                <a:solidFill>
                  <a:srgbClr val="C00000"/>
                </a:solidFill>
              </a:rPr>
              <a:t>(			</a:t>
            </a:r>
            <a:r>
              <a:rPr lang="en-US" sz="1200" b="1" dirty="0" smtClean="0">
                <a:solidFill>
                  <a:srgbClr val="C00000"/>
                </a:solidFill>
              </a:rPr>
              <a:t>#  start </a:t>
            </a:r>
            <a:r>
              <a:rPr lang="en-US" sz="1200" b="1" dirty="0">
                <a:solidFill>
                  <a:srgbClr val="C00000"/>
                </a:solidFill>
              </a:rPr>
              <a:t>of group #1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</a:rPr>
              <a:t>  [</a:t>
            </a:r>
            <a:r>
              <a:rPr lang="en-US" sz="1200" b="1" dirty="0">
                <a:solidFill>
                  <a:srgbClr val="C00000"/>
                </a:solidFill>
              </a:rPr>
              <a:t>01]?[0-9]			#  start with 0-9,1-9,00-09,10-19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</a:rPr>
              <a:t>  |</a:t>
            </a:r>
            <a:r>
              <a:rPr lang="en-US" sz="1200" b="1" dirty="0">
                <a:solidFill>
                  <a:srgbClr val="C00000"/>
                </a:solidFill>
              </a:rPr>
              <a:t>			</a:t>
            </a:r>
            <a:r>
              <a:rPr lang="en-US" sz="1200" b="1" dirty="0" smtClean="0">
                <a:solidFill>
                  <a:srgbClr val="C00000"/>
                </a:solidFill>
              </a:rPr>
              <a:t>#  </a:t>
            </a:r>
            <a:r>
              <a:rPr lang="en-US" sz="1200" b="1" dirty="0">
                <a:solidFill>
                  <a:srgbClr val="C00000"/>
                </a:solidFill>
              </a:rPr>
              <a:t>or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</a:rPr>
              <a:t>  2[0-3</a:t>
            </a:r>
            <a:r>
              <a:rPr lang="en-US" sz="1200" b="1" dirty="0">
                <a:solidFill>
                  <a:srgbClr val="C00000"/>
                </a:solidFill>
              </a:rPr>
              <a:t>]			</a:t>
            </a:r>
            <a:r>
              <a:rPr lang="en-US" sz="1200" b="1" dirty="0" smtClean="0">
                <a:solidFill>
                  <a:srgbClr val="C00000"/>
                </a:solidFill>
              </a:rPr>
              <a:t>#  </a:t>
            </a:r>
            <a:r>
              <a:rPr lang="en-US" sz="1200" b="1" dirty="0">
                <a:solidFill>
                  <a:srgbClr val="C00000"/>
                </a:solidFill>
              </a:rPr>
              <a:t>start with 20-23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)			</a:t>
            </a:r>
            <a:r>
              <a:rPr lang="en-US" sz="1200" b="1" dirty="0" smtClean="0">
                <a:solidFill>
                  <a:srgbClr val="C00000"/>
                </a:solidFill>
              </a:rPr>
              <a:t>#  end </a:t>
            </a:r>
            <a:r>
              <a:rPr lang="en-US" sz="1200" b="1" dirty="0">
                <a:solidFill>
                  <a:srgbClr val="C00000"/>
                </a:solidFill>
              </a:rPr>
              <a:t>of group #1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 :			</a:t>
            </a:r>
            <a:r>
              <a:rPr lang="en-US" sz="1200" b="1" dirty="0" smtClean="0">
                <a:solidFill>
                  <a:srgbClr val="C00000"/>
                </a:solidFill>
              </a:rPr>
              <a:t>#   follow </a:t>
            </a:r>
            <a:r>
              <a:rPr lang="en-US" sz="1200" b="1" dirty="0">
                <a:solidFill>
                  <a:srgbClr val="C00000"/>
                </a:solidFill>
              </a:rPr>
              <a:t>by a semi colon (:)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  [0-5][0-9]			#   </a:t>
            </a:r>
            <a:r>
              <a:rPr lang="en-US" sz="1200" b="1" dirty="0" smtClean="0">
                <a:solidFill>
                  <a:srgbClr val="C00000"/>
                </a:solidFill>
              </a:rPr>
              <a:t>follow </a:t>
            </a:r>
            <a:r>
              <a:rPr lang="en-US" sz="1200" b="1" dirty="0">
                <a:solidFill>
                  <a:srgbClr val="C00000"/>
                </a:solidFill>
              </a:rPr>
              <a:t>by 0..5 and 0..9, which means 00 to 59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57200"/>
            <a:ext cx="338663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Time in </a:t>
            </a:r>
            <a:r>
              <a:rPr lang="en-US" sz="1200" dirty="0" smtClean="0"/>
              <a:t>24-Hour </a:t>
            </a:r>
            <a:r>
              <a:rPr lang="en-US" sz="1200" dirty="0"/>
              <a:t>Format </a:t>
            </a:r>
            <a:r>
              <a:rPr lang="en-US" sz="1200" dirty="0" smtClean="0"/>
              <a:t>Regular </a:t>
            </a:r>
            <a:r>
              <a:rPr lang="en-US" sz="1200" dirty="0"/>
              <a:t>Expression Pattern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915987" y="3705225"/>
            <a:ext cx="6092825" cy="666750"/>
          </a:xfrm>
          <a:prstGeom prst="wedgeRoundRectCallout">
            <a:avLst>
              <a:gd name="adj1" fmla="val -17437"/>
              <a:gd name="adj2" fmla="val -1230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24-hour clock format is start from 0-23 or 00-23 then a semi colon (:) and follow by 00-59.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80134</TotalTime>
  <Words>42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8355</cp:revision>
  <dcterms:created xsi:type="dcterms:W3CDTF">2006-08-16T00:00:00Z</dcterms:created>
  <dcterms:modified xsi:type="dcterms:W3CDTF">2017-08-17T09:16:27Z</dcterms:modified>
</cp:coreProperties>
</file>