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73487" y="27801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i="1" dirty="0"/>
              <a:t>Terminal Operation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5575" y="1828800"/>
            <a:ext cx="8912225" cy="990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Terminal operation produces a result such as primitive value, a collection or a side-effect.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After </a:t>
            </a:r>
            <a:r>
              <a:rPr lang="en-US" sz="1200" dirty="0"/>
              <a:t>completing terminal operation, the stream pipeline is considered consumed, so it can no longer be used. If trying to invoke again using the consumed stream, it will throw a runtime </a:t>
            </a:r>
            <a:r>
              <a:rPr lang="en-US" sz="1200" dirty="0" smtClean="0"/>
              <a:t>exception [i.e. </a:t>
            </a:r>
            <a:r>
              <a:rPr lang="en-US" sz="1200" dirty="0">
                <a:solidFill>
                  <a:srgbClr val="C00000"/>
                </a:solidFill>
              </a:rPr>
              <a:t>java.lang.IllegalStateException: stream has already been operated upon or closed</a:t>
            </a:r>
            <a:r>
              <a:rPr lang="en-US" sz="1200" dirty="0" smtClean="0"/>
              <a:t>].</a:t>
            </a:r>
            <a:r>
              <a:rPr lang="en-US" sz="1200" dirty="0"/>
              <a:t> So, if you need to traverse the same data source again, you must return to the data source to get a new stream.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80238</TotalTime>
  <Words>95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8342</cp:revision>
  <dcterms:created xsi:type="dcterms:W3CDTF">2006-08-16T00:00:00Z</dcterms:created>
  <dcterms:modified xsi:type="dcterms:W3CDTF">2017-04-25T12:48:42Z</dcterms:modified>
</cp:coreProperties>
</file>