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63925" y="35739"/>
            <a:ext cx="190658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Streams vs. Collections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7976" y="1524000"/>
            <a:ext cx="8597900" cy="19812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C00000"/>
                </a:solidFill>
              </a:rPr>
              <a:t>A collection is a data structure</a:t>
            </a:r>
            <a:r>
              <a:rPr lang="en-US" sz="1200" dirty="0"/>
              <a:t> that holds elements. Each element is computed before it actually becomes a part of that collection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C00000"/>
                </a:solidFill>
              </a:rPr>
              <a:t>On the other hand, a stream is not a data structure</a:t>
            </a:r>
            <a:r>
              <a:rPr lang="en-US" sz="1200" dirty="0"/>
              <a:t>. A stream is a pipeline of operations that compute the elements on-demand. Though we can create a stream from a collection and apply a number of operations, the original collection doesn’t change. Hence streams cannot mutate data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And a key characteristic of streams is that they can transform data, as operations on a stream can produce another data structure, like the </a:t>
            </a:r>
            <a:r>
              <a:rPr lang="en-US" sz="1200" b="1" dirty="0">
                <a:solidFill>
                  <a:srgbClr val="C00000"/>
                </a:solidFill>
              </a:rPr>
              <a:t>map</a:t>
            </a:r>
            <a:r>
              <a:rPr lang="en-US" sz="1200" dirty="0"/>
              <a:t> and </a:t>
            </a:r>
            <a:r>
              <a:rPr lang="en-US" sz="1200" b="1" dirty="0">
                <a:solidFill>
                  <a:srgbClr val="C00000"/>
                </a:solidFill>
              </a:rPr>
              <a:t>collect</a:t>
            </a:r>
            <a:r>
              <a:rPr lang="en-US" sz="1200" dirty="0"/>
              <a:t> </a:t>
            </a:r>
            <a:r>
              <a:rPr lang="en-US" sz="1200" dirty="0" smtClean="0"/>
              <a:t>operation.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80370</TotalTime>
  <Words>109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8389</cp:revision>
  <dcterms:created xsi:type="dcterms:W3CDTF">2006-08-16T00:00:00Z</dcterms:created>
  <dcterms:modified xsi:type="dcterms:W3CDTF">2017-05-23T09:11:35Z</dcterms:modified>
</cp:coreProperties>
</file>