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048000" y="9951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Priority of a Thread (Thread Priority)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5257800" cy="201233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4" name="Rounded Rectangular Callout 3"/>
          <p:cNvSpPr/>
          <p:nvPr/>
        </p:nvSpPr>
        <p:spPr>
          <a:xfrm>
            <a:off x="228600" y="609600"/>
            <a:ext cx="8458200" cy="1600200"/>
          </a:xfrm>
          <a:prstGeom prst="wedgeRoundRectCallou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Each thread have a priority. Priorities are represented by a number between 1 and 10. In most cases, thread </a:t>
            </a:r>
            <a:r>
              <a:rPr lang="en-US" sz="1200" dirty="0" smtClean="0"/>
              <a:t>scheduler </a:t>
            </a:r>
            <a:r>
              <a:rPr lang="en-US" sz="1200" dirty="0"/>
              <a:t>schedules the threads according to their priority (known as preemptive scheduling).</a:t>
            </a:r>
            <a:r>
              <a:rPr lang="en-US" sz="1200" b="1" dirty="0">
                <a:solidFill>
                  <a:srgbClr val="C00000"/>
                </a:solidFill>
              </a:rPr>
              <a:t> But it is not guaranteed because it depends on JVM specification that which scheduling it chooses</a:t>
            </a:r>
            <a:r>
              <a:rPr lang="en-US" sz="1200" b="1" dirty="0" smtClean="0">
                <a:solidFill>
                  <a:srgbClr val="C00000"/>
                </a:solidFill>
              </a:rPr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Default priority of a thread is 5 (NORM_PRIORITY). The value of MIN_PRIORITY is 1 and the value of MAX_PRIORITY is 10.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5973" y="4572000"/>
            <a:ext cx="325185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Three constants fields are defined in Thread 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79065</TotalTime>
  <Words>94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7826</cp:revision>
  <dcterms:created xsi:type="dcterms:W3CDTF">2006-08-16T00:00:00Z</dcterms:created>
  <dcterms:modified xsi:type="dcterms:W3CDTF">2016-11-11T11:05:18Z</dcterms:modified>
</cp:coreProperties>
</file>