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575" y="465138"/>
            <a:ext cx="8912225" cy="433546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Enum </a:t>
            </a:r>
            <a:r>
              <a:rPr lang="en-US" sz="1200" b="1" dirty="0"/>
              <a:t>in java</a:t>
            </a:r>
            <a:r>
              <a:rPr lang="en-US" sz="1200" dirty="0"/>
              <a:t> is a data type that contains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can be used for days of the week (SUNDAY, MONDAY, TUESDAY, WEDNESDAY, THURSDAY, FRIDAY and SATURDAY) , directions (NORTH, SOUTH, EAST and WEST) etc.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java </a:t>
            </a:r>
            <a:r>
              <a:rPr lang="en-US" sz="1200" b="1" dirty="0"/>
              <a:t>enum</a:t>
            </a:r>
            <a:r>
              <a:rPr lang="en-US" sz="1200" dirty="0"/>
              <a:t> constants are static and final implicitly. It is available from JDK 1.5.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/>
              <a:t>Enums</a:t>
            </a:r>
            <a:r>
              <a:rPr lang="en-US" sz="1200" dirty="0"/>
              <a:t> can be thought of as classes that have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Important points related to Enum</a:t>
            </a:r>
            <a:br>
              <a:rPr lang="en-US" sz="1200" dirty="0" smtClean="0"/>
            </a:b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improves type safety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easily used in switch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traversed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 </a:t>
            </a:r>
            <a:r>
              <a:rPr lang="en-US" sz="1200" dirty="0"/>
              <a:t>can have fields, constructors and methods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may implement many interfaces but cannot extend any class because it internally extends Enum class</a:t>
            </a:r>
          </a:p>
          <a:p>
            <a:pPr marL="628650" lvl="1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/>
              <a:t>enums</a:t>
            </a:r>
            <a:r>
              <a:rPr lang="en-US" sz="1200" dirty="0"/>
              <a:t> extend the </a:t>
            </a:r>
            <a:r>
              <a:rPr lang="en-US" sz="1200" b="1" dirty="0"/>
              <a:t>java.lang.Enum</a:t>
            </a:r>
            <a:r>
              <a:rPr lang="en-US" sz="1200" dirty="0"/>
              <a:t> class implicitly, so your enum types cannot extend another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Java </a:t>
            </a:r>
            <a:r>
              <a:rPr lang="en-US" sz="1200" b="1" dirty="0"/>
              <a:t>enum</a:t>
            </a:r>
            <a:r>
              <a:rPr lang="en-US" sz="1200" dirty="0"/>
              <a:t> contains fields and methods, the definition of fields and methods must always come </a:t>
            </a:r>
            <a:r>
              <a:rPr lang="en-US" sz="1200" i="1" dirty="0" smtClean="0"/>
              <a:t>after </a:t>
            </a:r>
            <a:r>
              <a:rPr lang="en-US" sz="1200" dirty="0" smtClean="0"/>
              <a:t>the </a:t>
            </a:r>
            <a:r>
              <a:rPr lang="en-US" sz="1200" dirty="0"/>
              <a:t>list of constants in the </a:t>
            </a:r>
            <a:r>
              <a:rPr lang="en-US" sz="1200" b="1" dirty="0"/>
              <a:t>enum</a:t>
            </a:r>
            <a:r>
              <a:rPr lang="en-US" sz="1200" dirty="0"/>
              <a:t>. Additionally, the list of </a:t>
            </a:r>
            <a:r>
              <a:rPr lang="en-US" sz="1200" b="1" dirty="0" smtClean="0"/>
              <a:t>enum </a:t>
            </a:r>
            <a:r>
              <a:rPr lang="en-US" sz="1200" dirty="0" smtClean="0"/>
              <a:t>constants </a:t>
            </a:r>
            <a:r>
              <a:rPr lang="en-US" sz="1200" dirty="0"/>
              <a:t>must be terminated by a semicolon;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https://docs.oracle.com/javase/8/docs/api/java/lang/Enum.html</a:t>
            </a:r>
          </a:p>
        </p:txBody>
      </p:sp>
    </p:spTree>
    <p:extLst>
      <p:ext uri="{BB962C8B-B14F-4D97-AF65-F5344CB8AC3E}">
        <p14:creationId xmlns:p14="http://schemas.microsoft.com/office/powerpoint/2010/main" val="2689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79877</TotalTime>
  <Words>12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8165</cp:revision>
  <dcterms:created xsi:type="dcterms:W3CDTF">2006-08-16T00:00:00Z</dcterms:created>
  <dcterms:modified xsi:type="dcterms:W3CDTF">2017-01-13T08:07:20Z</dcterms:modified>
</cp:coreProperties>
</file>