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1838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Thread State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83625" cy="30861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5764213" cy="581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24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79443</TotalTime>
  <Words>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7921</cp:revision>
  <dcterms:created xsi:type="dcterms:W3CDTF">2006-08-16T00:00:00Z</dcterms:created>
  <dcterms:modified xsi:type="dcterms:W3CDTF">2016-11-28T11:25:50Z</dcterms:modified>
</cp:coreProperties>
</file>