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00400" y="9951"/>
            <a:ext cx="2667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8 Lambda : Comparator example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Equal 4"/>
          <p:cNvSpPr/>
          <p:nvPr/>
        </p:nvSpPr>
        <p:spPr>
          <a:xfrm>
            <a:off x="4114800" y="2181395"/>
            <a:ext cx="685800" cy="690563"/>
          </a:xfrm>
          <a:prstGeom prst="mathEqua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74248" y="2384905"/>
            <a:ext cx="34015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Or</a:t>
            </a:r>
            <a:endParaRPr lang="en-US" sz="1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787213"/>
            <a:ext cx="3898253" cy="131411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618" y="2926060"/>
            <a:ext cx="4219575" cy="40005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1667045"/>
            <a:ext cx="4204543" cy="4953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80031</TotalTime>
  <Words>8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8254</cp:revision>
  <dcterms:created xsi:type="dcterms:W3CDTF">2006-08-16T00:00:00Z</dcterms:created>
  <dcterms:modified xsi:type="dcterms:W3CDTF">2017-03-03T10:32:52Z</dcterms:modified>
</cp:coreProperties>
</file>