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38527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Generic class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462087"/>
            <a:ext cx="2133600" cy="20859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3733800" y="1666873"/>
            <a:ext cx="4191000" cy="1609725"/>
          </a:xfrm>
          <a:prstGeom prst="wedgeRoundRectCallout">
            <a:avLst>
              <a:gd name="adj1" fmla="val -70606"/>
              <a:gd name="adj2" fmla="val -5565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A class that can refer to any type is known as generic class. Here, we are using </a:t>
            </a:r>
            <a:r>
              <a:rPr lang="en-US" sz="1200" b="1" dirty="0">
                <a:solidFill>
                  <a:srgbClr val="C00000"/>
                </a:solidFill>
              </a:rPr>
              <a:t>T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/>
              <a:t>type parameter to create the generic class of specific type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v"/>
            </a:pPr>
            <a:endParaRPr lang="en-US" sz="12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The T type indicates that it can refer to any type (like String, Integer, Employee etc</a:t>
            </a:r>
            <a:r>
              <a:rPr lang="en-US" sz="1200" dirty="0" smtClean="0"/>
              <a:t>.).</a:t>
            </a:r>
            <a:r>
              <a:rPr lang="en-US" sz="1200" dirty="0"/>
              <a:t>  The type you specify for the class, will be used to store and retrieve the data.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79974</TotalTime>
  <Words>22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8210</cp:revision>
  <dcterms:created xsi:type="dcterms:W3CDTF">2006-08-16T00:00:00Z</dcterms:created>
  <dcterms:modified xsi:type="dcterms:W3CDTF">2017-02-08T08:37:21Z</dcterms:modified>
</cp:coreProperties>
</file>