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9" r:id="rId2"/>
    <p:sldId id="43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0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Properties Class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3781425" cy="2457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152900" y="762000"/>
            <a:ext cx="4800600" cy="3886200"/>
          </a:xfrm>
          <a:prstGeom prst="wedgeRectCallout">
            <a:avLst>
              <a:gd name="adj1" fmla="val -64166"/>
              <a:gd name="adj2" fmla="val -27674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Properties </a:t>
            </a:r>
            <a:r>
              <a:rPr lang="en-US" sz="1100" dirty="0"/>
              <a:t>are configuration values managed as key/value pairs. In each pair, the key and value are both </a:t>
            </a:r>
            <a:r>
              <a:rPr lang="en-US" sz="1100" b="1" dirty="0">
                <a:solidFill>
                  <a:srgbClr val="C00000"/>
                </a:solidFill>
              </a:rPr>
              <a:t>String</a:t>
            </a:r>
            <a:r>
              <a:rPr lang="en-US" sz="1100" dirty="0"/>
              <a:t> values. </a:t>
            </a:r>
            <a:r>
              <a:rPr lang="en-US" sz="1100" dirty="0" smtClean="0"/>
              <a:t>Using key we can retrieve the corresponding value.</a:t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 </a:t>
            </a:r>
            <a:r>
              <a:rPr lang="en-US" sz="1100" dirty="0" smtClean="0"/>
              <a:t>Properties class </a:t>
            </a:r>
            <a:r>
              <a:rPr lang="en-US" sz="1100" dirty="0"/>
              <a:t>provides methods for the following</a:t>
            </a:r>
            <a:r>
              <a:rPr lang="en-US" sz="1100" dirty="0" smtClean="0"/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loading </a:t>
            </a:r>
            <a:r>
              <a:rPr lang="en-US" sz="1100" dirty="0"/>
              <a:t>key/value pairs into a Properties object from a stream,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retrieving a value from its key,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listing the keys and their values,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enumerating over the keys, and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saving the properties to a stream.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Properties extends </a:t>
            </a:r>
            <a:r>
              <a:rPr lang="en-US" sz="1100" b="1" dirty="0">
                <a:solidFill>
                  <a:srgbClr val="C00000"/>
                </a:solidFill>
              </a:rPr>
              <a:t>java.util.Hashtable.</a:t>
            </a:r>
            <a:r>
              <a:rPr lang="en-US" sz="1100" dirty="0"/>
              <a:t> Some of the methods inherited from Hashtable support the following actions</a:t>
            </a:r>
            <a:r>
              <a:rPr lang="en-US" sz="1100" dirty="0" smtClean="0"/>
              <a:t>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testing to see if a particular key or value is in the Properties object,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getting the current number of key/value pairs,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removing a key and its value,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adding a key/value pair to the Properties list,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enumerating over the values or the keys,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retrieving a value by its key, and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finding out if the Properties object is empty.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pPr lvl="1"/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0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Properties Class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https://docs.oracle.com/javase/8/docs/api/index.html?java/util/Properties.html</a:t>
            </a:r>
          </a:p>
        </p:txBody>
      </p:sp>
    </p:spTree>
    <p:extLst>
      <p:ext uri="{BB962C8B-B14F-4D97-AF65-F5344CB8AC3E}">
        <p14:creationId xmlns:p14="http://schemas.microsoft.com/office/powerpoint/2010/main" val="18282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79840</TotalTime>
  <Words>40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8136</cp:revision>
  <dcterms:created xsi:type="dcterms:W3CDTF">2006-08-16T00:00:00Z</dcterms:created>
  <dcterms:modified xsi:type="dcterms:W3CDTF">2016-12-28T07:56:56Z</dcterms:modified>
</cp:coreProperties>
</file>