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4" r:id="rId3"/>
    <p:sldId id="43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DayOfWee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5907087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DayOfWeek</a:t>
            </a:r>
            <a:r>
              <a:rPr lang="en-US" sz="1200" dirty="0"/>
              <a:t>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1000" y="685800"/>
            <a:ext cx="8458199" cy="1069848"/>
          </a:xfrm>
          <a:prstGeom prst="wedgeRoundRectCallout">
            <a:avLst>
              <a:gd name="adj1" fmla="val -29374"/>
              <a:gd name="adj2" fmla="val 14747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DayOfWeek</a:t>
            </a:r>
            <a:r>
              <a:rPr lang="en-US" sz="1200" dirty="0"/>
              <a:t> is an </a:t>
            </a:r>
            <a:r>
              <a:rPr lang="en-US" sz="1200" dirty="0"/>
              <a:t>enum</a:t>
            </a:r>
            <a:r>
              <a:rPr lang="en-US" sz="1200" dirty="0"/>
              <a:t> representing the 7 days of the week - Monday, Tuesday, Wednesday, Thursday, Friday, Saturday and Sunday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addition to the textual </a:t>
            </a:r>
            <a:r>
              <a:rPr lang="en-US" sz="1200" dirty="0"/>
              <a:t>enum</a:t>
            </a:r>
            <a:r>
              <a:rPr lang="en-US" sz="1200" dirty="0"/>
              <a:t> name, each day-of-week has an </a:t>
            </a:r>
            <a:r>
              <a:rPr lang="en-US" sz="1200" dirty="0"/>
              <a:t>int</a:t>
            </a:r>
            <a:r>
              <a:rPr lang="en-US" sz="1200" dirty="0"/>
              <a:t> value. The </a:t>
            </a:r>
            <a:r>
              <a:rPr lang="en-US" sz="1200" dirty="0"/>
              <a:t>int</a:t>
            </a:r>
            <a:r>
              <a:rPr lang="en-US" sz="1200" dirty="0"/>
              <a:t> value follows the ISO-8601 standard, from 1 (Monday) to 7 (Sunday). It is recommended that applications use the </a:t>
            </a:r>
            <a:r>
              <a:rPr lang="en-US" sz="1200" dirty="0"/>
              <a:t>enum</a:t>
            </a:r>
            <a:r>
              <a:rPr lang="en-US" sz="1200" dirty="0"/>
              <a:t> rather than the </a:t>
            </a:r>
            <a:r>
              <a:rPr lang="en-US" sz="1200" dirty="0"/>
              <a:t>int</a:t>
            </a:r>
            <a:r>
              <a:rPr lang="en-US" sz="1200" dirty="0"/>
              <a:t> value to ensure code clarity.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DayOfWeek</a:t>
            </a:r>
            <a:r>
              <a:rPr lang="en-US" sz="1200" dirty="0"/>
              <a:t>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609600"/>
            <a:ext cx="4552950" cy="4295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10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docs.oracle.com/javase/8/docs/api/index.html?java/time/DayOfWeek.html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80253</TotalTime>
  <Words>13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8391</cp:revision>
  <dcterms:created xsi:type="dcterms:W3CDTF">2006-08-16T00:00:00Z</dcterms:created>
  <dcterms:modified xsi:type="dcterms:W3CDTF">2017-11-24T14:19:17Z</dcterms:modified>
</cp:coreProperties>
</file>