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75556"/>
            <a:ext cx="3467100" cy="10096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1837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super Wildcard Boundary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210049" y="503238"/>
            <a:ext cx="4829175" cy="1941513"/>
          </a:xfrm>
          <a:prstGeom prst="wedgeRoundRectCallout">
            <a:avLst>
              <a:gd name="adj1" fmla="val -60973"/>
              <a:gd name="adj2" fmla="val -186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List&lt;? super A&gt;</a:t>
            </a:r>
            <a:r>
              <a:rPr lang="en-US" sz="1200" dirty="0"/>
              <a:t> means that the list is typed to either the A class, or a superclass of A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you know that the list is typed to either A, or a superclass of A, it is safe to insert instances of A or subclasses of A (e.g. B or C) into the list</a:t>
            </a:r>
            <a:r>
              <a:rPr lang="en-US" sz="1200" dirty="0" smtClean="0"/>
              <a:t>.</a:t>
            </a:r>
            <a:r>
              <a:rPr lang="en-US" sz="1200" dirty="0"/>
              <a:t> Here is an </a:t>
            </a:r>
            <a:r>
              <a:rPr lang="en-US" sz="1200" dirty="0" smtClean="0"/>
              <a:t>example.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of the elements inserted here are either A instances, or instances of A's superclass. Since both B and C extend A, if A had a superclass, B and C would also be instances of that superclass.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" y="3200400"/>
            <a:ext cx="3533775" cy="11239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ounded Rectangular Callout 9"/>
          <p:cNvSpPr/>
          <p:nvPr/>
        </p:nvSpPr>
        <p:spPr>
          <a:xfrm>
            <a:off x="4200523" y="3190875"/>
            <a:ext cx="4324351" cy="609600"/>
          </a:xfrm>
          <a:prstGeom prst="wedgeRoundRectCallout">
            <a:avLst>
              <a:gd name="adj1" fmla="val -62515"/>
              <a:gd name="adj2" fmla="val -868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now call </a:t>
            </a:r>
            <a:r>
              <a:rPr lang="en-US" sz="1200" dirty="0"/>
              <a:t>insertElements()</a:t>
            </a:r>
            <a:r>
              <a:rPr lang="en-US" sz="1200" dirty="0"/>
              <a:t> with either a </a:t>
            </a:r>
            <a:r>
              <a:rPr lang="en-US" sz="1200" dirty="0"/>
              <a:t>List&lt;A&gt;</a:t>
            </a:r>
            <a:r>
              <a:rPr lang="en-US" sz="1200" dirty="0"/>
              <a:t>, or a </a:t>
            </a:r>
            <a:r>
              <a:rPr lang="en-US" sz="1200" dirty="0"/>
              <a:t>List</a:t>
            </a:r>
            <a:r>
              <a:rPr lang="en-US" sz="1200" dirty="0"/>
              <a:t> typed to a superclass of 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79995</TotalTime>
  <Words>14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8235</cp:revision>
  <dcterms:created xsi:type="dcterms:W3CDTF">2006-08-16T00:00:00Z</dcterms:created>
  <dcterms:modified xsi:type="dcterms:W3CDTF">2017-02-14T08:04:34Z</dcterms:modified>
</cp:coreProperties>
</file>