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</a:t>
            </a:r>
            <a:r>
              <a:rPr lang="en-US" sz="1200" dirty="0" smtClean="0"/>
              <a:t>Sleep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110538" cy="148546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609725" y="614749"/>
            <a:ext cx="6096000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sleep() method of Thread class is used to sleep a thread for the specified amount of time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 you know well that at a time only one thread is executed. If you sleep a thread for the specified </a:t>
            </a:r>
            <a:r>
              <a:rPr lang="en-US" sz="1200" dirty="0" smtClean="0"/>
              <a:t>time, the </a:t>
            </a:r>
            <a:r>
              <a:rPr lang="en-US" sz="1200" dirty="0"/>
              <a:t>thread </a:t>
            </a:r>
            <a:r>
              <a:rPr lang="en-US" sz="1200" dirty="0" smtClean="0"/>
              <a:t>scheduler </a:t>
            </a:r>
            <a:r>
              <a:rPr lang="en-US" sz="1200" dirty="0"/>
              <a:t>picks up another thread and so 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79034</TotalTime>
  <Words>58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7810</cp:revision>
  <dcterms:created xsi:type="dcterms:W3CDTF">2006-08-16T00:00:00Z</dcterms:created>
  <dcterms:modified xsi:type="dcterms:W3CDTF">2016-11-07T11:02:50Z</dcterms:modified>
</cp:coreProperties>
</file>