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 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8" y="990600"/>
            <a:ext cx="7116763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07974" y="3352800"/>
            <a:ext cx="3883025" cy="612648"/>
          </a:xfrm>
          <a:prstGeom prst="wedgeRoundRectCallout">
            <a:avLst>
              <a:gd name="adj1" fmla="val 39020"/>
              <a:gd name="adj2" fmla="val -1660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Intermediate operations which return another Stream which allows operations to be connected in a form of a query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72000" y="3505200"/>
            <a:ext cx="3883025" cy="612648"/>
          </a:xfrm>
          <a:prstGeom prst="wedgeRoundRectCallout">
            <a:avLst>
              <a:gd name="adj1" fmla="val 15226"/>
              <a:gd name="adj2" fmla="val -1815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Terminal operations produces a non-stream, result such as primitive value, a collection or no value at all.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80378</TotalTime>
  <Words>41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8399</cp:revision>
  <dcterms:created xsi:type="dcterms:W3CDTF">2006-08-16T00:00:00Z</dcterms:created>
  <dcterms:modified xsi:type="dcterms:W3CDTF">2017-05-31T09:19:49Z</dcterms:modified>
</cp:coreProperties>
</file>