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sql/Dat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09800"/>
            <a:ext cx="3619500" cy="1790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36600" y="1295400"/>
            <a:ext cx="7540625" cy="533400"/>
          </a:xfrm>
          <a:prstGeom prst="wedgeRoundRectCallout">
            <a:avLst>
              <a:gd name="adj1" fmla="val -7987"/>
              <a:gd name="adj2" fmla="val 1207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>
                <a:solidFill>
                  <a:srgbClr val="FF0000"/>
                </a:solidFill>
              </a:rPr>
              <a:t>java.sql.Date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class represents only date in java.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java.sql.Date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instance is widely used in JDBC because it represents the date that can be stored in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75" y="1143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docs.oracle.com/javase/8/docs/api/index.html?java/sql/Date.html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80151</TotalTime>
  <Words>16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8339</cp:revision>
  <dcterms:created xsi:type="dcterms:W3CDTF">2006-08-16T00:00:00Z</dcterms:created>
  <dcterms:modified xsi:type="dcterms:W3CDTF">2018-01-22T09:32:43Z</dcterms:modified>
</cp:coreProperties>
</file>