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66750"/>
            <a:ext cx="1895475" cy="695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0"/>
            <a:ext cx="4143375" cy="3095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ectangular Callout 5"/>
          <p:cNvSpPr/>
          <p:nvPr/>
        </p:nvSpPr>
        <p:spPr>
          <a:xfrm>
            <a:off x="4572000" y="2052637"/>
            <a:ext cx="4419600" cy="1381125"/>
          </a:xfrm>
          <a:prstGeom prst="wedgeRectCallout">
            <a:avLst>
              <a:gd name="adj1" fmla="val -95751"/>
              <a:gd name="adj2" fmla="val -843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Since Java </a:t>
            </a:r>
            <a:r>
              <a:rPr lang="en-US" sz="1200" dirty="0"/>
              <a:t>enums</a:t>
            </a:r>
            <a:r>
              <a:rPr lang="en-US" sz="1200" dirty="0"/>
              <a:t> are constants you will often have to compare a variable pointing to an </a:t>
            </a:r>
            <a:r>
              <a:rPr lang="en-US" sz="1200" dirty="0"/>
              <a:t>enum</a:t>
            </a:r>
            <a:r>
              <a:rPr lang="en-US" sz="1200" dirty="0"/>
              <a:t> constant against the possible constants in the </a:t>
            </a:r>
            <a:r>
              <a:rPr lang="en-US" sz="1200" dirty="0"/>
              <a:t>enum</a:t>
            </a:r>
            <a:r>
              <a:rPr lang="en-US" sz="1200" dirty="0"/>
              <a:t> type. Here is an example of using a Java </a:t>
            </a:r>
            <a:r>
              <a:rPr lang="en-US" sz="1200" dirty="0"/>
              <a:t>enum</a:t>
            </a:r>
            <a:r>
              <a:rPr lang="en-US" sz="1200" dirty="0"/>
              <a:t> in an </a:t>
            </a:r>
            <a:r>
              <a:rPr lang="en-US" sz="1200" dirty="0" smtClean="0"/>
              <a:t>if-statement.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code compares the </a:t>
            </a:r>
            <a:r>
              <a:rPr lang="en-US" sz="1200" dirty="0"/>
              <a:t>level</a:t>
            </a:r>
            <a:r>
              <a:rPr lang="en-US" sz="1200" dirty="0"/>
              <a:t> variable against each of the possible </a:t>
            </a:r>
            <a:r>
              <a:rPr lang="en-US" sz="1200" dirty="0"/>
              <a:t>enum</a:t>
            </a:r>
            <a:r>
              <a:rPr lang="en-US" sz="1200" dirty="0"/>
              <a:t> constants in the </a:t>
            </a:r>
            <a:r>
              <a:rPr lang="en-US" sz="1200" dirty="0"/>
              <a:t>Level</a:t>
            </a:r>
            <a:r>
              <a:rPr lang="en-US" sz="1200" dirty="0"/>
              <a:t> </a:t>
            </a:r>
            <a:r>
              <a:rPr lang="en-US" sz="1200" dirty="0"/>
              <a:t>enum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79888</TotalTime>
  <Words>41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8176</cp:revision>
  <dcterms:created xsi:type="dcterms:W3CDTF">2006-08-16T00:00:00Z</dcterms:created>
  <dcterms:modified xsi:type="dcterms:W3CDTF">2017-01-12T11:01:19Z</dcterms:modified>
</cp:coreProperties>
</file>