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33800" y="9951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i="1" dirty="0"/>
              <a:t>What is Stream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5575" y="457200"/>
            <a:ext cx="8607425" cy="685800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 stream is an abstract concept that represents a sequence of objects created by a source, it’s neither a data structure nor a collection object where we can store items. So we can’t point to any location in the stream, we just interact with items by specifying the functions.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19200"/>
            <a:ext cx="4324350" cy="11239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6" name="Rectangle 5"/>
          <p:cNvSpPr/>
          <p:nvPr/>
        </p:nvSpPr>
        <p:spPr>
          <a:xfrm>
            <a:off x="155575" y="2667000"/>
            <a:ext cx="8910637" cy="2123658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Now, we have concept of using a Stream is to enable functional-style operations on streams of elements. Those operations are composed into a stream pipeline which consists of</a:t>
            </a:r>
            <a:r>
              <a:rPr lang="en-US" sz="1200" dirty="0" smtClean="0"/>
              <a:t>:</a:t>
            </a:r>
          </a:p>
          <a:p>
            <a:endParaRPr lang="en-US" sz="1200" dirty="0"/>
          </a:p>
          <a:p>
            <a:r>
              <a:rPr lang="en-US" sz="1200" b="1" dirty="0">
                <a:solidFill>
                  <a:srgbClr val="C00000"/>
                </a:solidFill>
              </a:rPr>
              <a:t>Source</a:t>
            </a:r>
            <a:r>
              <a:rPr lang="en-US" sz="1200" dirty="0"/>
              <a:t> &gt; </a:t>
            </a:r>
            <a:r>
              <a:rPr lang="en-US" sz="1200" b="1" dirty="0">
                <a:solidFill>
                  <a:srgbClr val="C00000"/>
                </a:solidFill>
              </a:rPr>
              <a:t>Intermediate Operations</a:t>
            </a:r>
            <a:r>
              <a:rPr lang="en-US" sz="1200" dirty="0"/>
              <a:t> &gt; </a:t>
            </a:r>
            <a:r>
              <a:rPr lang="en-US" sz="1200" b="1" dirty="0">
                <a:solidFill>
                  <a:srgbClr val="C00000"/>
                </a:solidFill>
              </a:rPr>
              <a:t>Terminal </a:t>
            </a:r>
            <a:r>
              <a:rPr lang="en-US" sz="1200" b="1" dirty="0" smtClean="0">
                <a:solidFill>
                  <a:srgbClr val="C00000"/>
                </a:solidFill>
              </a:rPr>
              <a:t>Operation</a:t>
            </a:r>
            <a:endParaRPr lang="en-US" sz="1200" b="1" dirty="0">
              <a:solidFill>
                <a:srgbClr val="C00000"/>
              </a:solidFill>
            </a:endParaRPr>
          </a:p>
          <a:p>
            <a:endParaRPr lang="en-US" sz="1200" b="1" dirty="0" smtClean="0">
              <a:solidFill>
                <a:srgbClr val="C00000"/>
              </a:solidFill>
            </a:endParaRPr>
          </a:p>
          <a:p>
            <a:r>
              <a:rPr lang="en-US" sz="1200" dirty="0"/>
              <a:t>– a </a:t>
            </a:r>
            <a:r>
              <a:rPr lang="en-US" sz="1200" b="1" i="1" dirty="0"/>
              <a:t>source</a:t>
            </a:r>
            <a:r>
              <a:rPr lang="en-US" sz="1200" dirty="0"/>
              <a:t> (in the example, it is a collection – List, but it is also an array, a generator function, an I/O channel</a:t>
            </a:r>
            <a:r>
              <a:rPr lang="en-US" sz="1200" dirty="0" smtClean="0"/>
              <a:t>…)</a:t>
            </a:r>
            <a:br>
              <a:rPr lang="en-US" sz="1200" dirty="0" smtClean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– </a:t>
            </a:r>
            <a:r>
              <a:rPr lang="en-US" sz="1200" b="1" i="1" dirty="0"/>
              <a:t>intermediate operations</a:t>
            </a:r>
            <a:r>
              <a:rPr lang="en-US" sz="1200" dirty="0"/>
              <a:t> (which transform current stream into another stream at the current chain, in the example, </a:t>
            </a:r>
            <a:r>
              <a:rPr lang="en-US" sz="1200" b="1" dirty="0"/>
              <a:t>filter</a:t>
            </a:r>
            <a:r>
              <a:rPr lang="en-US" sz="1200" dirty="0"/>
              <a:t> is the first operation and </a:t>
            </a:r>
            <a:r>
              <a:rPr lang="en-US" sz="1200" b="1" dirty="0"/>
              <a:t>map</a:t>
            </a:r>
            <a:r>
              <a:rPr lang="en-US" sz="1200" dirty="0"/>
              <a:t> is the second one</a:t>
            </a:r>
            <a:r>
              <a:rPr lang="en-US" sz="1200" dirty="0" smtClean="0"/>
              <a:t>)</a:t>
            </a:r>
            <a:br>
              <a:rPr lang="en-US" sz="1200" dirty="0" smtClean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– a </a:t>
            </a:r>
            <a:r>
              <a:rPr lang="en-US" sz="1200" b="1" i="1" dirty="0"/>
              <a:t>terminal operation</a:t>
            </a:r>
            <a:r>
              <a:rPr lang="en-US" sz="1200" dirty="0"/>
              <a:t> (which produces a result or side-effect, in the example, it is </a:t>
            </a:r>
            <a:r>
              <a:rPr lang="en-US" sz="1200" b="1" dirty="0"/>
              <a:t>collect</a:t>
            </a:r>
            <a:r>
              <a:rPr lang="en-US" sz="1200" dirty="0"/>
              <a:t>)</a:t>
            </a:r>
            <a:endParaRPr lang="en-US" sz="1200" b="1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1026" idx="2"/>
            <a:endCxn id="6" idx="0"/>
          </p:cNvCxnSpPr>
          <p:nvPr/>
        </p:nvCxnSpPr>
        <p:spPr>
          <a:xfrm flipH="1">
            <a:off x="4610894" y="2343150"/>
            <a:ext cx="294481" cy="323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80172</TotalTime>
  <Words>89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8312</cp:revision>
  <dcterms:created xsi:type="dcterms:W3CDTF">2006-08-16T00:00:00Z</dcterms:created>
  <dcterms:modified xsi:type="dcterms:W3CDTF">2017-04-19T08:17:15Z</dcterms:modified>
</cp:coreProperties>
</file>