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995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8 </a:t>
            </a:r>
            <a:r>
              <a:rPr lang="en-US" sz="1200" dirty="0"/>
              <a:t>Static method </a:t>
            </a:r>
            <a:r>
              <a:rPr lang="en-US" sz="1200" dirty="0" smtClean="0"/>
              <a:t>reference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449" y="465138"/>
            <a:ext cx="8607425" cy="4114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case, we have a lambda expression like the one below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b="1" dirty="0" smtClean="0">
                <a:solidFill>
                  <a:srgbClr val="C00000"/>
                </a:solidFill>
              </a:rPr>
              <a:t>(</a:t>
            </a:r>
            <a:r>
              <a:rPr lang="en-US" sz="1200" b="1" dirty="0">
                <a:solidFill>
                  <a:srgbClr val="C00000"/>
                </a:solidFill>
              </a:rPr>
              <a:t>args</a:t>
            </a:r>
            <a:r>
              <a:rPr lang="en-US" sz="1200" b="1" dirty="0">
                <a:solidFill>
                  <a:srgbClr val="C00000"/>
                </a:solidFill>
              </a:rPr>
              <a:t>) -&gt; </a:t>
            </a:r>
            <a:r>
              <a:rPr lang="en-US" sz="1200" b="1" dirty="0">
                <a:solidFill>
                  <a:srgbClr val="C00000"/>
                </a:solidFill>
              </a:rPr>
              <a:t>Class.staticMethod</a:t>
            </a:r>
            <a:r>
              <a:rPr lang="en-US" sz="1200" b="1" dirty="0">
                <a:solidFill>
                  <a:srgbClr val="C00000"/>
                </a:solidFill>
              </a:rPr>
              <a:t>(</a:t>
            </a:r>
            <a:r>
              <a:rPr lang="en-US" sz="1200" b="1" dirty="0">
                <a:solidFill>
                  <a:srgbClr val="C00000"/>
                </a:solidFill>
              </a:rPr>
              <a:t>args</a:t>
            </a:r>
            <a:r>
              <a:rPr lang="en-US" sz="1200" b="1" dirty="0" smtClean="0">
                <a:solidFill>
                  <a:srgbClr val="C00000"/>
                </a:solidFill>
              </a:rPr>
              <a:t>)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can be turned into the following method reference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C00000"/>
                </a:solidFill>
              </a:rPr>
              <a:t>Class</a:t>
            </a:r>
            <a:r>
              <a:rPr lang="en-US" sz="1200" dirty="0">
                <a:solidFill>
                  <a:srgbClr val="C00000"/>
                </a:solidFill>
              </a:rPr>
              <a:t>::</a:t>
            </a:r>
            <a:r>
              <a:rPr lang="en-US" sz="1200" b="1" dirty="0" smtClean="0">
                <a:solidFill>
                  <a:srgbClr val="C00000"/>
                </a:solidFill>
              </a:rPr>
              <a:t>staticMethod</a:t>
            </a: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Notice that between a static method and a static method reference, instead of the </a:t>
            </a:r>
            <a:r>
              <a:rPr lang="en-US" sz="1200" dirty="0"/>
              <a:t>.</a:t>
            </a:r>
            <a:r>
              <a:rPr lang="en-US" sz="1200" dirty="0"/>
              <a:t>operator, we use the </a:t>
            </a:r>
            <a:r>
              <a:rPr lang="en-US" sz="1200" dirty="0"/>
              <a:t>::</a:t>
            </a:r>
            <a:r>
              <a:rPr lang="en-US" sz="1200" dirty="0"/>
              <a:t> operator, and that we don't pass arguments to the method reference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general, we don't have to pass arguments to method references. However, arguments are treated depending on the type of method reference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case, any arguments (if any) taken by the method are passed automatically behind the curtains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Where ever we can pass a lambda expression that just calls a static method, we can use a method reference.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80065</TotalTime>
  <Words>20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8279</cp:revision>
  <dcterms:created xsi:type="dcterms:W3CDTF">2006-08-16T00:00:00Z</dcterms:created>
  <dcterms:modified xsi:type="dcterms:W3CDTF">2017-03-06T07:51:49Z</dcterms:modified>
</cp:coreProperties>
</file>