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32" r:id="rId2"/>
    <p:sldId id="433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9/8/2017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index.html?java/time/LocalTime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962400" y="9951"/>
            <a:ext cx="990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Local</a:t>
            </a:r>
            <a:r>
              <a:rPr lang="en-US" sz="1200" dirty="0" smtClean="0"/>
              <a:t>Time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191" y="2286000"/>
            <a:ext cx="6754813" cy="16097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7" name="Rounded Rectangular Callout 6"/>
          <p:cNvSpPr/>
          <p:nvPr/>
        </p:nvSpPr>
        <p:spPr>
          <a:xfrm>
            <a:off x="790969" y="1296924"/>
            <a:ext cx="6120609" cy="612648"/>
          </a:xfrm>
          <a:prstGeom prst="wedgeRoundRectCallout">
            <a:avLst>
              <a:gd name="adj1" fmla="val -19899"/>
              <a:gd name="adj2" fmla="val 169776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Java </a:t>
            </a:r>
            <a:r>
              <a:rPr lang="en-US" sz="1200" b="1" dirty="0">
                <a:solidFill>
                  <a:srgbClr val="C00000"/>
                </a:solidFill>
              </a:rPr>
              <a:t>LocalTime</a:t>
            </a:r>
            <a:r>
              <a:rPr lang="en-US" sz="1200" dirty="0">
                <a:solidFill>
                  <a:srgbClr val="C00000"/>
                </a:solidFill>
              </a:rPr>
              <a:t> </a:t>
            </a:r>
            <a:r>
              <a:rPr lang="en-US" sz="1200" dirty="0"/>
              <a:t>class is an immutable class that represents time with a default format of hour-minute-second.</a:t>
            </a:r>
          </a:p>
        </p:txBody>
      </p:sp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657599" y="9951"/>
            <a:ext cx="15240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Date and Time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12775" y="1066800"/>
            <a:ext cx="85312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docs.oracle.com/javase/8/docs/api/index.html?java/time/LocalTime.html</a:t>
            </a:r>
            <a:endParaRPr lang="en-US" sz="1200" dirty="0" smtClean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2356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80145</TotalTime>
  <Words>27</Words>
  <Application>Microsoft Office PowerPoint</Application>
  <PresentationFormat>Custom</PresentationFormat>
  <Paragraphs>6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8332</cp:revision>
  <dcterms:created xsi:type="dcterms:W3CDTF">2006-08-16T00:00:00Z</dcterms:created>
  <dcterms:modified xsi:type="dcterms:W3CDTF">2017-09-08T13:15:08Z</dcterms:modified>
</cp:coreProperties>
</file>