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57388"/>
            <a:ext cx="3028950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124200" y="21837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Generics Unbounded Wildcard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572000" y="1323975"/>
            <a:ext cx="3676651" cy="1747838"/>
          </a:xfrm>
          <a:prstGeom prst="wedgeRoundRectCallout">
            <a:avLst>
              <a:gd name="adj1" fmla="val -74521"/>
              <a:gd name="adj2" fmla="val -664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Sometimes we have a situation where we want our generic method to be working with all types, in this case unbounded wildcard can be used. Its same as using &lt;? extends Object</a:t>
            </a:r>
            <a:r>
              <a:rPr lang="en-US" sz="1200" dirty="0" smtClean="0"/>
              <a:t>&gt;.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provide List&lt;String&gt; or List&lt;Integer&gt; or any other type of Object list argument to the </a:t>
            </a:r>
            <a:r>
              <a:rPr lang="en-US" sz="1200" i="1" dirty="0" smtClean="0"/>
              <a:t>printData </a:t>
            </a:r>
            <a:r>
              <a:rPr lang="en-US" sz="1200" dirty="0" smtClean="0"/>
              <a:t>method</a:t>
            </a:r>
            <a:r>
              <a:rPr lang="en-US" sz="1200" dirty="0"/>
              <a:t>. Similar to upper bound list, we are not allowed to add anything to the list.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79998</TotalTime>
  <Words>40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8234</cp:revision>
  <dcterms:created xsi:type="dcterms:W3CDTF">2006-08-16T00:00:00Z</dcterms:created>
  <dcterms:modified xsi:type="dcterms:W3CDTF">2017-02-23T13:14:28Z</dcterms:modified>
</cp:coreProperties>
</file>