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224001" y="1904999"/>
            <a:ext cx="8683625" cy="3039183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9951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Life cycle of a Thread (Thread States)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487527" y="4395489"/>
            <a:ext cx="1295400" cy="454152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</a:t>
            </a:r>
            <a:endParaRPr lang="en-US" sz="1400" dirty="0"/>
          </a:p>
        </p:txBody>
      </p:sp>
      <p:sp>
        <p:nvSpPr>
          <p:cNvPr id="10" name="Flowchart: Terminator 9"/>
          <p:cNvSpPr/>
          <p:nvPr/>
        </p:nvSpPr>
        <p:spPr>
          <a:xfrm>
            <a:off x="2925927" y="4395489"/>
            <a:ext cx="1295400" cy="454152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Runnable</a:t>
            </a:r>
            <a:endParaRPr lang="en-US" sz="1400" dirty="0"/>
          </a:p>
        </p:txBody>
      </p:sp>
      <p:sp>
        <p:nvSpPr>
          <p:cNvPr id="11" name="Flowchart: Terminator 10"/>
          <p:cNvSpPr/>
          <p:nvPr/>
        </p:nvSpPr>
        <p:spPr>
          <a:xfrm>
            <a:off x="5059527" y="4395489"/>
            <a:ext cx="1295400" cy="454152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Running</a:t>
            </a:r>
            <a:endParaRPr lang="en-US" sz="1400" dirty="0"/>
          </a:p>
        </p:txBody>
      </p:sp>
      <p:sp>
        <p:nvSpPr>
          <p:cNvPr id="12" name="Flowchart: Terminator 11"/>
          <p:cNvSpPr/>
          <p:nvPr/>
        </p:nvSpPr>
        <p:spPr>
          <a:xfrm>
            <a:off x="7275677" y="4395489"/>
            <a:ext cx="1295400" cy="4541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Terminated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5" idx="3"/>
            <a:endCxn id="10" idx="1"/>
          </p:cNvCxnSpPr>
          <p:nvPr/>
        </p:nvCxnSpPr>
        <p:spPr>
          <a:xfrm>
            <a:off x="1782927" y="462256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4221327" y="4622565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>
            <a:off x="6354927" y="4622565"/>
            <a:ext cx="9207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Flowchart: Terminator 21"/>
          <p:cNvSpPr/>
          <p:nvPr/>
        </p:nvSpPr>
        <p:spPr>
          <a:xfrm>
            <a:off x="3536950" y="1957089"/>
            <a:ext cx="2025649" cy="4541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Non-Runnable(Blocked)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11" idx="0"/>
            <a:endCxn id="22" idx="2"/>
          </p:cNvCxnSpPr>
          <p:nvPr/>
        </p:nvCxnSpPr>
        <p:spPr>
          <a:xfrm flipH="1" flipV="1">
            <a:off x="4549775" y="2411241"/>
            <a:ext cx="1157452" cy="1984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10" idx="0"/>
          </p:cNvCxnSpPr>
          <p:nvPr/>
        </p:nvCxnSpPr>
        <p:spPr>
          <a:xfrm flipH="1">
            <a:off x="3573627" y="2411241"/>
            <a:ext cx="976148" cy="1984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17877" y="4045207"/>
            <a:ext cx="56419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tart()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304355" y="4040057"/>
            <a:ext cx="490840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run()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396202" y="3882507"/>
            <a:ext cx="8382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run() method exits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055729" y="2642889"/>
            <a:ext cx="217867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sleep, block on I/0,wait for lock,</a:t>
            </a:r>
          </a:p>
          <a:p>
            <a:r>
              <a:rPr lang="en-US" sz="1200" dirty="0" smtClean="0"/>
              <a:t>suspend, wait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370515" y="2661939"/>
            <a:ext cx="269118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sleep done, I/0 complete, lock available,</a:t>
            </a:r>
          </a:p>
          <a:p>
            <a:r>
              <a:rPr lang="en-US" sz="1200" dirty="0" smtClean="0"/>
              <a:t>resume, notify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269580" y="457200"/>
            <a:ext cx="8638046" cy="127727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The life cycle of the thread in java is controlled by </a:t>
            </a:r>
            <a:r>
              <a:rPr lang="en-US" sz="1100" dirty="0" smtClean="0"/>
              <a:t>JVM.</a:t>
            </a:r>
            <a:r>
              <a:rPr lang="en-US" sz="1100" dirty="0"/>
              <a:t> The java thread states are as follows</a:t>
            </a:r>
            <a:endParaRPr lang="en-US" sz="11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100" b="1" dirty="0" smtClean="0">
                <a:solidFill>
                  <a:srgbClr val="002060"/>
                </a:solidFill>
              </a:rPr>
              <a:t>New</a:t>
            </a:r>
            <a:r>
              <a:rPr lang="en-US" sz="1100" dirty="0" smtClean="0"/>
              <a:t> - </a:t>
            </a:r>
            <a:r>
              <a:rPr lang="en-US" sz="1100" dirty="0"/>
              <a:t>The thread is in new state if you create an instance of Thread class but before the invocation of start() method</a:t>
            </a:r>
            <a:r>
              <a:rPr lang="en-US" sz="11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b="1" dirty="0">
                <a:solidFill>
                  <a:srgbClr val="002060"/>
                </a:solidFill>
              </a:rPr>
              <a:t>Runnable</a:t>
            </a:r>
            <a:r>
              <a:rPr lang="en-US" sz="1100" dirty="0" smtClean="0"/>
              <a:t> - The </a:t>
            </a:r>
            <a:r>
              <a:rPr lang="en-US" sz="1100" dirty="0"/>
              <a:t>thread is in runnable state after invocation of start() method, but the thread scheduler has not selected it to be the running thread</a:t>
            </a:r>
            <a:r>
              <a:rPr lang="en-US" sz="11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b="1" dirty="0">
                <a:solidFill>
                  <a:srgbClr val="002060"/>
                </a:solidFill>
              </a:rPr>
              <a:t>Running</a:t>
            </a:r>
            <a:r>
              <a:rPr lang="en-US" sz="1100" dirty="0" smtClean="0"/>
              <a:t> - The </a:t>
            </a:r>
            <a:r>
              <a:rPr lang="en-US" sz="1100" dirty="0"/>
              <a:t>thread is in running state if the thread scheduler has selected it</a:t>
            </a:r>
            <a:r>
              <a:rPr lang="en-US" sz="11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b="1" dirty="0">
                <a:solidFill>
                  <a:srgbClr val="002060"/>
                </a:solidFill>
              </a:rPr>
              <a:t>Non-Runnable</a:t>
            </a:r>
            <a:r>
              <a:rPr lang="en-US" sz="1100" b="1" dirty="0">
                <a:solidFill>
                  <a:srgbClr val="002060"/>
                </a:solidFill>
              </a:rPr>
              <a:t> </a:t>
            </a:r>
            <a:r>
              <a:rPr lang="en-US" sz="1100" b="1" dirty="0">
                <a:solidFill>
                  <a:srgbClr val="002060"/>
                </a:solidFill>
              </a:rPr>
              <a:t>(Blocked</a:t>
            </a:r>
            <a:r>
              <a:rPr lang="en-US" sz="1100" b="1" dirty="0">
                <a:solidFill>
                  <a:srgbClr val="002060"/>
                </a:solidFill>
              </a:rPr>
              <a:t>) - </a:t>
            </a:r>
            <a:r>
              <a:rPr lang="en-US" sz="1100" dirty="0" smtClean="0"/>
              <a:t>This </a:t>
            </a:r>
            <a:r>
              <a:rPr lang="en-US" sz="1100" dirty="0"/>
              <a:t>is the state when the thread is still alive, but is currently not eligible to run</a:t>
            </a:r>
            <a:r>
              <a:rPr lang="en-US" sz="11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b="1" dirty="0" smtClean="0">
                <a:solidFill>
                  <a:srgbClr val="002060"/>
                </a:solidFill>
              </a:rPr>
              <a:t>Terminated</a:t>
            </a:r>
            <a:r>
              <a:rPr lang="en-US" sz="1100" dirty="0" smtClean="0">
                <a:solidFill>
                  <a:srgbClr val="002060"/>
                </a:solidFill>
              </a:rPr>
              <a:t> </a:t>
            </a:r>
            <a:r>
              <a:rPr lang="en-US" sz="1100" dirty="0" smtClean="0"/>
              <a:t>-  A </a:t>
            </a:r>
            <a:r>
              <a:rPr lang="en-US" sz="1100" dirty="0"/>
              <a:t>thread is in terminated or dead state when its run() method exits.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78857</TotalTime>
  <Words>178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7767</cp:revision>
  <dcterms:created xsi:type="dcterms:W3CDTF">2006-08-16T00:00:00Z</dcterms:created>
  <dcterms:modified xsi:type="dcterms:W3CDTF">2016-10-24T12:03:26Z</dcterms:modified>
</cp:coreProperties>
</file>