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045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Multithreading in Java</a:t>
            </a:r>
          </a:p>
        </p:txBody>
      </p:sp>
      <p:pic>
        <p:nvPicPr>
          <p:cNvPr id="1026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3248025" y="533400"/>
            <a:ext cx="5410200" cy="2438400"/>
          </a:xfrm>
          <a:prstGeom prst="wedgeRectCallout">
            <a:avLst>
              <a:gd name="adj1" fmla="val -62559"/>
              <a:gd name="adj2" fmla="val 1644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Multithreading in java</a:t>
            </a:r>
            <a:r>
              <a:rPr lang="en-US" sz="1200" dirty="0"/>
              <a:t> is a process of executing multiple threads simultaneously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Thread is basically a lightweight sub-process, a smallest unit of processing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Multiprocessing and multithreading, both are used to achieve </a:t>
            </a:r>
            <a:r>
              <a:rPr lang="en-US" sz="1200" dirty="0" smtClean="0"/>
              <a:t>multitasking[</a:t>
            </a:r>
            <a:r>
              <a:rPr lang="en-US" sz="1200" dirty="0"/>
              <a:t>Multitasking is a process of executing multiple tasks simultaneously</a:t>
            </a:r>
            <a:r>
              <a:rPr lang="en-US" sz="1200" dirty="0" smtClean="0"/>
              <a:t>.].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use multithreading than multiprocessing because threads share a common memory area. They don't allocate separate memory area so saves memory, and context-switching between the threads takes less time than </a:t>
            </a:r>
            <a:r>
              <a:rPr lang="en-US" sz="1200" dirty="0" smtClean="0"/>
              <a:t>process.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Multithreading is mostly used in games, animation etc.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248025" y="3276600"/>
            <a:ext cx="5591175" cy="1524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 smtClean="0"/>
              <a:t>Multithreading</a:t>
            </a:r>
            <a:r>
              <a:rPr lang="en-US" sz="1200" dirty="0"/>
              <a:t> doesn't block the user because threads are independent and </a:t>
            </a:r>
            <a:r>
              <a:rPr lang="en-US" sz="1200" dirty="0" smtClean="0"/>
              <a:t>we </a:t>
            </a:r>
            <a:r>
              <a:rPr lang="en-US" sz="1200" dirty="0"/>
              <a:t>can perform multiple operations at same time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 smtClean="0"/>
              <a:t>We can </a:t>
            </a:r>
            <a:r>
              <a:rPr lang="en-US" sz="1200" dirty="0"/>
              <a:t>perform many operations together so it saves time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 smtClean="0"/>
              <a:t>Threads </a:t>
            </a:r>
            <a:r>
              <a:rPr lang="en-US" sz="1200" dirty="0"/>
              <a:t>are independent so it doesn't affect other threads if exception occur in a single thread.</a:t>
            </a:r>
          </a:p>
          <a:p>
            <a:pPr marL="171450" indent="-171450" algn="ctr">
              <a:buFont typeface="Wingdings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78819</TotalTime>
  <Words>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7756</cp:revision>
  <dcterms:created xsi:type="dcterms:W3CDTF">2006-08-16T00:00:00Z</dcterms:created>
  <dcterms:modified xsi:type="dcterms:W3CDTF">2016-10-20T13:20:08Z</dcterms:modified>
</cp:coreProperties>
</file>