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9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76600" y="21838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Thread </a:t>
            </a:r>
            <a:r>
              <a:rPr lang="en-US" sz="1200" dirty="0" smtClean="0"/>
              <a:t>Synchronization Summary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295400"/>
            <a:ext cx="8763000" cy="2667000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Synchronization </a:t>
            </a:r>
            <a:r>
              <a:rPr lang="en-US" sz="1200" dirty="0"/>
              <a:t>is the solution for </a:t>
            </a:r>
            <a:r>
              <a:rPr lang="en-US" sz="1200" dirty="0" smtClean="0"/>
              <a:t>race-condition </a:t>
            </a:r>
            <a:r>
              <a:rPr lang="en-US" sz="1200" dirty="0"/>
              <a:t>problem. A special keyword, </a:t>
            </a:r>
            <a:r>
              <a:rPr lang="en-US" sz="1200" b="1" dirty="0"/>
              <a:t>synchronized</a:t>
            </a:r>
            <a:r>
              <a:rPr lang="en-US" sz="1200" dirty="0"/>
              <a:t>, prevents race conditions from happening. This keyword places a lock (a monitor) on an important object or piece of code to make sure that only one thread at a time will have </a:t>
            </a:r>
            <a:r>
              <a:rPr lang="en-US" sz="1200" dirty="0" smtClean="0"/>
              <a:t>access.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synchronized methods prevent more than one thread from accessing an object's critical method code simultaneously.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You can use the synchronized keyword as a method modifier, or to start a synchronized block of code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synchronize a block of code (in other words, a scope smaller than the whole method), you must specify an argument that is the object whose lock you want to synchronize </a:t>
            </a:r>
            <a:r>
              <a:rPr lang="en-US" sz="1200" dirty="0" smtClean="0"/>
              <a:t>on.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While only one thread can be accessing synchronized code of a particular instance, multiple threads can still access the same object's unsynchronized </a:t>
            </a:r>
            <a:r>
              <a:rPr lang="en-US" sz="1200" dirty="0" smtClean="0"/>
              <a:t>code.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537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79723</TotalTime>
  <Words>153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8066</cp:revision>
  <dcterms:created xsi:type="dcterms:W3CDTF">2006-08-16T00:00:00Z</dcterms:created>
  <dcterms:modified xsi:type="dcterms:W3CDTF">2016-12-20T08:35:07Z</dcterms:modified>
</cp:coreProperties>
</file>