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962400" y="9951"/>
            <a:ext cx="91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Regex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828800" y="1295400"/>
            <a:ext cx="5721350" cy="1543051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2060"/>
                </a:solidFill>
              </a:rPr>
              <a:t>^[a-z0-9_-]{3,15</a:t>
            </a:r>
            <a:r>
              <a:rPr lang="en-US" sz="2400" b="1" dirty="0" smtClean="0">
                <a:solidFill>
                  <a:srgbClr val="002060"/>
                </a:solidFill>
              </a:rPr>
              <a:t>}$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C00000"/>
                </a:solidFill>
              </a:rPr>
              <a:t>^ </a:t>
            </a:r>
            <a:r>
              <a:rPr lang="en-US" sz="1200" dirty="0" smtClean="0">
                <a:solidFill>
                  <a:srgbClr val="C00000"/>
                </a:solidFill>
              </a:rPr>
              <a:t>                   =      Start </a:t>
            </a:r>
            <a:r>
              <a:rPr lang="en-US" sz="1200" dirty="0">
                <a:solidFill>
                  <a:srgbClr val="C00000"/>
                </a:solidFill>
              </a:rPr>
              <a:t>of the line </a:t>
            </a:r>
            <a:endParaRPr lang="en-US" sz="1200" dirty="0" smtClean="0">
              <a:solidFill>
                <a:srgbClr val="C00000"/>
              </a:solidFill>
            </a:endParaRPr>
          </a:p>
          <a:p>
            <a:r>
              <a:rPr lang="en-US" sz="1200" dirty="0" smtClean="0">
                <a:solidFill>
                  <a:srgbClr val="C00000"/>
                </a:solidFill>
              </a:rPr>
              <a:t>[</a:t>
            </a:r>
            <a:r>
              <a:rPr lang="en-US" sz="1200" dirty="0">
                <a:solidFill>
                  <a:srgbClr val="C00000"/>
                </a:solidFill>
              </a:rPr>
              <a:t>a-z0-9_-] </a:t>
            </a:r>
            <a:r>
              <a:rPr lang="en-US" sz="1200" dirty="0" smtClean="0">
                <a:solidFill>
                  <a:srgbClr val="C00000"/>
                </a:solidFill>
              </a:rPr>
              <a:t>    =      Match </a:t>
            </a:r>
            <a:r>
              <a:rPr lang="en-US" sz="1200" dirty="0">
                <a:solidFill>
                  <a:srgbClr val="C00000"/>
                </a:solidFill>
              </a:rPr>
              <a:t>characters and symbols in the list, a-z, 0-9, underscore, hyphen </a:t>
            </a:r>
            <a:endParaRPr lang="en-US" sz="1200" dirty="0" smtClean="0">
              <a:solidFill>
                <a:srgbClr val="C00000"/>
              </a:solidFill>
            </a:endParaRPr>
          </a:p>
          <a:p>
            <a:r>
              <a:rPr lang="en-US" sz="1200" dirty="0" smtClean="0">
                <a:solidFill>
                  <a:srgbClr val="C00000"/>
                </a:solidFill>
              </a:rPr>
              <a:t>{</a:t>
            </a:r>
            <a:r>
              <a:rPr lang="en-US" sz="1200" dirty="0">
                <a:solidFill>
                  <a:srgbClr val="C00000"/>
                </a:solidFill>
              </a:rPr>
              <a:t>3,15} </a:t>
            </a:r>
            <a:r>
              <a:rPr lang="en-US" sz="1200" dirty="0" smtClean="0">
                <a:solidFill>
                  <a:srgbClr val="C00000"/>
                </a:solidFill>
              </a:rPr>
              <a:t>           =      Length </a:t>
            </a:r>
            <a:r>
              <a:rPr lang="en-US" sz="1200" dirty="0">
                <a:solidFill>
                  <a:srgbClr val="C00000"/>
                </a:solidFill>
              </a:rPr>
              <a:t>at least 3 characters and maximum length of 15 </a:t>
            </a:r>
            <a:endParaRPr lang="en-US" sz="1200" dirty="0" smtClean="0">
              <a:solidFill>
                <a:srgbClr val="C00000"/>
              </a:solidFill>
            </a:endParaRPr>
          </a:p>
          <a:p>
            <a:r>
              <a:rPr lang="en-US" sz="1200" dirty="0" smtClean="0">
                <a:solidFill>
                  <a:srgbClr val="C00000"/>
                </a:solidFill>
              </a:rPr>
              <a:t>$                    =      End </a:t>
            </a:r>
            <a:r>
              <a:rPr lang="en-US" sz="1200" dirty="0">
                <a:solidFill>
                  <a:srgbClr val="C00000"/>
                </a:solidFill>
              </a:rPr>
              <a:t>of the </a:t>
            </a:r>
            <a:r>
              <a:rPr lang="en-US" sz="1200" dirty="0" smtClean="0">
                <a:solidFill>
                  <a:srgbClr val="C00000"/>
                </a:solidFill>
              </a:rPr>
              <a:t>line</a:t>
            </a:r>
          </a:p>
          <a:p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263395" y="994202"/>
            <a:ext cx="253415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Username Regular Expression Pattern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524000" y="3600453"/>
            <a:ext cx="5105400" cy="612648"/>
          </a:xfrm>
          <a:prstGeom prst="wedgeRoundRectCallout">
            <a:avLst>
              <a:gd name="adj1" fmla="val -870"/>
              <a:gd name="adj2" fmla="val -17692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Whole combination is means, 3 to 15 characters with any lower case character, digit or special symbol “_-” only. This is common username pattern that’s widely use in different websites.</a:t>
            </a:r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80115</TotalTime>
  <Words>91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8321</cp:revision>
  <dcterms:created xsi:type="dcterms:W3CDTF">2006-08-16T00:00:00Z</dcterms:created>
  <dcterms:modified xsi:type="dcterms:W3CDTF">2017-08-14T08:22:05Z</dcterms:modified>
</cp:coreProperties>
</file>