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Regex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7975" y="914400"/>
            <a:ext cx="8531225" cy="2438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((?=.*\d)(?=.*[a-z])(?=.*[A-Z])(?=.*[@#$%]).{6,20</a:t>
            </a:r>
            <a:r>
              <a:rPr lang="en-US" sz="2000" dirty="0" smtClean="0">
                <a:solidFill>
                  <a:srgbClr val="002060"/>
                </a:solidFill>
              </a:rPr>
              <a:t>})</a:t>
            </a:r>
            <a:br>
              <a:rPr lang="en-US" sz="2000" dirty="0" smtClean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(		</a:t>
            </a:r>
            <a:r>
              <a:rPr lang="en-US" sz="1200" dirty="0" smtClean="0">
                <a:solidFill>
                  <a:srgbClr val="C00000"/>
                </a:solidFill>
              </a:rPr>
              <a:t># </a:t>
            </a:r>
            <a:r>
              <a:rPr lang="en-US" sz="1200" dirty="0">
                <a:solidFill>
                  <a:srgbClr val="C00000"/>
                </a:solidFill>
              </a:rPr>
              <a:t>Start of group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(?=.*\d)		</a:t>
            </a:r>
            <a:r>
              <a:rPr lang="en-US" sz="1200" dirty="0" smtClean="0">
                <a:solidFill>
                  <a:srgbClr val="C00000"/>
                </a:solidFill>
              </a:rPr>
              <a:t>#   </a:t>
            </a:r>
            <a:r>
              <a:rPr lang="en-US" sz="1200" dirty="0">
                <a:solidFill>
                  <a:srgbClr val="C00000"/>
                </a:solidFill>
              </a:rPr>
              <a:t>must contains one digit from 0-9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(?=.*[a-z])		</a:t>
            </a:r>
            <a:r>
              <a:rPr lang="en-US" sz="1200" dirty="0" smtClean="0">
                <a:solidFill>
                  <a:srgbClr val="C00000"/>
                </a:solidFill>
              </a:rPr>
              <a:t>#   </a:t>
            </a:r>
            <a:r>
              <a:rPr lang="en-US" sz="1200" dirty="0">
                <a:solidFill>
                  <a:srgbClr val="C00000"/>
                </a:solidFill>
              </a:rPr>
              <a:t>must contains one lowercase characters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>
                <a:solidFill>
                  <a:srgbClr val="C00000"/>
                </a:solidFill>
              </a:rPr>
              <a:t>(?=.*[A-Z])		#   must contains one uppercase characters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(?=.*[@#$%])	</a:t>
            </a:r>
            <a:r>
              <a:rPr lang="en-US" sz="1200" dirty="0" smtClean="0">
                <a:solidFill>
                  <a:srgbClr val="C00000"/>
                </a:solidFill>
              </a:rPr>
              <a:t>#   </a:t>
            </a:r>
            <a:r>
              <a:rPr lang="en-US" sz="1200" dirty="0">
                <a:solidFill>
                  <a:srgbClr val="C00000"/>
                </a:solidFill>
              </a:rPr>
              <a:t>must contains one special symbols in the list "@#$%"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        .		# </a:t>
            </a: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>
                <a:solidFill>
                  <a:srgbClr val="C00000"/>
                </a:solidFill>
              </a:rPr>
              <a:t>match anything with previous condition checking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          {6,20}	# </a:t>
            </a:r>
            <a:r>
              <a:rPr lang="en-US" sz="1200" dirty="0" smtClean="0">
                <a:solidFill>
                  <a:srgbClr val="C00000"/>
                </a:solidFill>
              </a:rPr>
              <a:t>  </a:t>
            </a:r>
            <a:r>
              <a:rPr lang="en-US" sz="1200" dirty="0">
                <a:solidFill>
                  <a:srgbClr val="C00000"/>
                </a:solidFill>
              </a:rPr>
              <a:t>length at least 6 characters and maximum of 20</a:t>
            </a:r>
          </a:p>
          <a:p>
            <a:r>
              <a:rPr lang="en-US" sz="1200" dirty="0">
                <a:solidFill>
                  <a:srgbClr val="C00000"/>
                </a:solidFill>
              </a:rPr>
              <a:t>)		</a:t>
            </a:r>
            <a:r>
              <a:rPr lang="en-US" sz="1200" dirty="0" smtClean="0">
                <a:solidFill>
                  <a:srgbClr val="C00000"/>
                </a:solidFill>
              </a:rPr>
              <a:t># </a:t>
            </a:r>
            <a:r>
              <a:rPr lang="en-US" sz="1200" dirty="0">
                <a:solidFill>
                  <a:srgbClr val="C00000"/>
                </a:solidFill>
              </a:rPr>
              <a:t>End of 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263395" y="613202"/>
            <a:ext cx="24832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Password </a:t>
            </a:r>
            <a:r>
              <a:rPr lang="en-US" sz="1200" dirty="0"/>
              <a:t>Regular Expression Pattern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800" y="3886200"/>
            <a:ext cx="8229600" cy="990600"/>
          </a:xfrm>
          <a:prstGeom prst="wedgeRoundRectCallout">
            <a:avLst>
              <a:gd name="adj1" fmla="val -3185"/>
              <a:gd name="adj2" fmla="val -11442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Whole combination is means, 6 to 20 characters string with at least one digit, one upper case letter, one lower case letter and one special symbol (“@#$%”). This regular expression pattern is very useful to implement a strong and complex password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i="1" dirty="0"/>
              <a:t>P.S The grouping formula order is doesn’t matter.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80119</TotalTime>
  <Words>61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8326</cp:revision>
  <dcterms:created xsi:type="dcterms:W3CDTF">2006-08-16T00:00:00Z</dcterms:created>
  <dcterms:modified xsi:type="dcterms:W3CDTF">2017-08-14T08:22:25Z</dcterms:modified>
</cp:coreProperties>
</file>