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sql/Timestam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562350" cy="1790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err="1"/>
              <a:t>java.sql.Timestamp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60375" y="685800"/>
            <a:ext cx="8302625" cy="1143000"/>
          </a:xfrm>
          <a:prstGeom prst="wedgeRoundRectCallout">
            <a:avLst>
              <a:gd name="adj1" fmla="val -8239"/>
              <a:gd name="adj2" fmla="val 871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thin wrapper around java.util.Date that allows the JDBC API to identify this as an </a:t>
            </a:r>
            <a:r>
              <a:rPr lang="en-US" sz="1200" dirty="0">
                <a:solidFill>
                  <a:srgbClr val="FF0000"/>
                </a:solidFill>
              </a:rPr>
              <a:t>SQL TIMESTAMP</a:t>
            </a:r>
            <a:r>
              <a:rPr lang="en-US" sz="1200" dirty="0"/>
              <a:t> value. It adds the ability to hold the SQL TIMESTAMP fractional seconds value, by allowing the specification of fractional seconds to a precision of nanoseconds.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Timestamp also provides formatting and parsing operations to support the JDBC escape syntax for timestamp values.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75" y="1143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docs.oracle.com/javase/8/docs/api/index.html?java/sql/Timestamp.html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80159</TotalTime>
  <Words>11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8346</cp:revision>
  <dcterms:created xsi:type="dcterms:W3CDTF">2006-08-16T00:00:00Z</dcterms:created>
  <dcterms:modified xsi:type="dcterms:W3CDTF">2018-01-30T09:20:44Z</dcterms:modified>
</cp:coreProperties>
</file>